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2"/>
  </p:sldMasterIdLst>
  <p:notesMasterIdLst>
    <p:notesMasterId r:id="rId21"/>
  </p:notesMasterIdLst>
  <p:sldIdLst>
    <p:sldId id="321" r:id="rId3"/>
    <p:sldId id="320" r:id="rId4"/>
    <p:sldId id="316" r:id="rId5"/>
    <p:sldId id="264" r:id="rId6"/>
    <p:sldId id="338" r:id="rId7"/>
    <p:sldId id="337" r:id="rId8"/>
    <p:sldId id="351" r:id="rId9"/>
    <p:sldId id="332" r:id="rId10"/>
    <p:sldId id="345" r:id="rId11"/>
    <p:sldId id="339" r:id="rId12"/>
    <p:sldId id="343" r:id="rId13"/>
    <p:sldId id="344" r:id="rId14"/>
    <p:sldId id="347" r:id="rId15"/>
    <p:sldId id="346" r:id="rId16"/>
    <p:sldId id="341" r:id="rId17"/>
    <p:sldId id="348" r:id="rId18"/>
    <p:sldId id="350" r:id="rId19"/>
    <p:sldId id="34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4E5"/>
    <a:srgbClr val="19565B"/>
    <a:srgbClr val="FFFFFF"/>
    <a:srgbClr val="F9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81336" autoAdjust="0"/>
  </p:normalViewPr>
  <p:slideViewPr>
    <p:cSldViewPr snapToGrid="0" showGuides="1">
      <p:cViewPr varScale="1">
        <p:scale>
          <a:sx n="82" d="100"/>
          <a:sy n="82" d="100"/>
        </p:scale>
        <p:origin x="66" y="7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46E5-D87A-4EEB-BC31-82148D8490B4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B6F6B-64E0-4F9F-9BF9-E5DAA9B89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94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B6F6B-64E0-4F9F-9BF9-E5DAA9B892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6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https://www.pexels.com/photo/woman-wearing-orange-knitted-top-1425975/</a:t>
            </a:r>
          </a:p>
          <a:p>
            <a:r>
              <a:rPr lang="en-US" altLang="zh-CN" dirty="0"/>
              <a:t>https://www.pexels.com/photo/adult-attractive-beautiful-beauty-413885/</a:t>
            </a:r>
          </a:p>
          <a:p>
            <a:r>
              <a:rPr lang="en-US" altLang="zh-CN" dirty="0"/>
              <a:t>https://www.pexels.com/photo/bow-tie-cap-eyeglasses-hat-175687/</a:t>
            </a:r>
          </a:p>
          <a:p>
            <a:r>
              <a:rPr lang="en-US" altLang="zh-CN" dirty="0"/>
              <a:t>https://www.pexels.com/photo/men-s-black-coat-with-white-polo-shirt-213117/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B6F6B-64E0-4F9F-9BF9-E5DAA9B892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39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B6F6B-64E0-4F9F-9BF9-E5DAA9B892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0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B6F6B-64E0-4F9F-9BF9-E5DAA9B892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717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https://unsplash.com/photos/GYzmxdVCmog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B6F6B-64E0-4F9F-9BF9-E5DAA9B892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64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https://www.pexels.com/photo/brain-color-colorful-cube-19677/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132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https://www.pexels.com/photo/brain-color-colorful-cube-19677/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47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66A2FD-CF42-4189-B51A-37E677F756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3000"/>
            </a:schemeClr>
          </a:solidFill>
        </p:spPr>
        <p:txBody>
          <a:bodyPr/>
          <a:lstStyle>
            <a:lvl1pPr marL="0" indent="0"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6364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83E5F2-75D8-4FA9-BA68-8850DE777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71483" y="993059"/>
            <a:ext cx="4041059" cy="4041059"/>
          </a:xfrm>
          <a:custGeom>
            <a:avLst/>
            <a:gdLst>
              <a:gd name="connsiteX0" fmla="*/ 55767 w 4041059"/>
              <a:gd name="connsiteY0" fmla="*/ 0 h 4041059"/>
              <a:gd name="connsiteX1" fmla="*/ 3985292 w 4041059"/>
              <a:gd name="connsiteY1" fmla="*/ 0 h 4041059"/>
              <a:gd name="connsiteX2" fmla="*/ 4041059 w 4041059"/>
              <a:gd name="connsiteY2" fmla="*/ 55767 h 4041059"/>
              <a:gd name="connsiteX3" fmla="*/ 4041059 w 4041059"/>
              <a:gd name="connsiteY3" fmla="*/ 3985292 h 4041059"/>
              <a:gd name="connsiteX4" fmla="*/ 3985292 w 4041059"/>
              <a:gd name="connsiteY4" fmla="*/ 4041059 h 4041059"/>
              <a:gd name="connsiteX5" fmla="*/ 55767 w 4041059"/>
              <a:gd name="connsiteY5" fmla="*/ 4041059 h 4041059"/>
              <a:gd name="connsiteX6" fmla="*/ 0 w 4041059"/>
              <a:gd name="connsiteY6" fmla="*/ 3985292 h 4041059"/>
              <a:gd name="connsiteX7" fmla="*/ 0 w 4041059"/>
              <a:gd name="connsiteY7" fmla="*/ 55767 h 4041059"/>
              <a:gd name="connsiteX8" fmla="*/ 55767 w 4041059"/>
              <a:gd name="connsiteY8" fmla="*/ 0 h 404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41059" h="4041059">
                <a:moveTo>
                  <a:pt x="55767" y="0"/>
                </a:moveTo>
                <a:lnTo>
                  <a:pt x="3985292" y="0"/>
                </a:lnTo>
                <a:cubicBezTo>
                  <a:pt x="4016091" y="0"/>
                  <a:pt x="4041059" y="24968"/>
                  <a:pt x="4041059" y="55767"/>
                </a:cubicBezTo>
                <a:lnTo>
                  <a:pt x="4041059" y="3985292"/>
                </a:lnTo>
                <a:cubicBezTo>
                  <a:pt x="4041059" y="4016091"/>
                  <a:pt x="4016091" y="4041059"/>
                  <a:pt x="3985292" y="4041059"/>
                </a:cubicBezTo>
                <a:lnTo>
                  <a:pt x="55767" y="4041059"/>
                </a:lnTo>
                <a:cubicBezTo>
                  <a:pt x="24968" y="4041059"/>
                  <a:pt x="0" y="4016091"/>
                  <a:pt x="0" y="3985292"/>
                </a:cubicBezTo>
                <a:lnTo>
                  <a:pt x="0" y="55767"/>
                </a:lnTo>
                <a:cubicBezTo>
                  <a:pt x="0" y="24968"/>
                  <a:pt x="24968" y="0"/>
                  <a:pt x="557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8155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D587D9B-0D35-4B95-A3E8-3A885A736F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92498" y="3533998"/>
            <a:ext cx="1084942" cy="1084942"/>
          </a:xfrm>
          <a:custGeom>
            <a:avLst/>
            <a:gdLst>
              <a:gd name="connsiteX0" fmla="*/ 542471 w 1084942"/>
              <a:gd name="connsiteY0" fmla="*/ 0 h 1084942"/>
              <a:gd name="connsiteX1" fmla="*/ 1084942 w 1084942"/>
              <a:gd name="connsiteY1" fmla="*/ 542471 h 1084942"/>
              <a:gd name="connsiteX2" fmla="*/ 542471 w 1084942"/>
              <a:gd name="connsiteY2" fmla="*/ 1084942 h 1084942"/>
              <a:gd name="connsiteX3" fmla="*/ 0 w 1084942"/>
              <a:gd name="connsiteY3" fmla="*/ 542471 h 1084942"/>
              <a:gd name="connsiteX4" fmla="*/ 542471 w 1084942"/>
              <a:gd name="connsiteY4" fmla="*/ 0 h 108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942" h="1084942">
                <a:moveTo>
                  <a:pt x="542471" y="0"/>
                </a:moveTo>
                <a:cubicBezTo>
                  <a:pt x="842069" y="0"/>
                  <a:pt x="1084942" y="242873"/>
                  <a:pt x="1084942" y="542471"/>
                </a:cubicBezTo>
                <a:cubicBezTo>
                  <a:pt x="1084942" y="842069"/>
                  <a:pt x="842069" y="1084942"/>
                  <a:pt x="542471" y="1084942"/>
                </a:cubicBezTo>
                <a:cubicBezTo>
                  <a:pt x="242873" y="1084942"/>
                  <a:pt x="0" y="842069"/>
                  <a:pt x="0" y="542471"/>
                </a:cubicBezTo>
                <a:cubicBezTo>
                  <a:pt x="0" y="242873"/>
                  <a:pt x="242873" y="0"/>
                  <a:pt x="542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087D547-02E3-477F-B942-9A97789221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26340" y="4601028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EB759FF-EDF1-42CA-A16F-4FE0550BE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77226" y="3389087"/>
            <a:ext cx="1810660" cy="1810660"/>
          </a:xfrm>
          <a:custGeom>
            <a:avLst/>
            <a:gdLst>
              <a:gd name="connsiteX0" fmla="*/ 905330 w 1810660"/>
              <a:gd name="connsiteY0" fmla="*/ 0 h 1810660"/>
              <a:gd name="connsiteX1" fmla="*/ 1810660 w 1810660"/>
              <a:gd name="connsiteY1" fmla="*/ 905330 h 1810660"/>
              <a:gd name="connsiteX2" fmla="*/ 905330 w 1810660"/>
              <a:gd name="connsiteY2" fmla="*/ 1810660 h 1810660"/>
              <a:gd name="connsiteX3" fmla="*/ 0 w 1810660"/>
              <a:gd name="connsiteY3" fmla="*/ 905330 h 1810660"/>
              <a:gd name="connsiteX4" fmla="*/ 905330 w 1810660"/>
              <a:gd name="connsiteY4" fmla="*/ 0 h 181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660" h="1810660">
                <a:moveTo>
                  <a:pt x="905330" y="0"/>
                </a:moveTo>
                <a:cubicBezTo>
                  <a:pt x="1405330" y="0"/>
                  <a:pt x="1810660" y="405330"/>
                  <a:pt x="1810660" y="905330"/>
                </a:cubicBezTo>
                <a:cubicBezTo>
                  <a:pt x="1810660" y="1405330"/>
                  <a:pt x="1405330" y="1810660"/>
                  <a:pt x="905330" y="1810660"/>
                </a:cubicBezTo>
                <a:cubicBezTo>
                  <a:pt x="405330" y="1810660"/>
                  <a:pt x="0" y="1405330"/>
                  <a:pt x="0" y="905330"/>
                </a:cubicBezTo>
                <a:cubicBezTo>
                  <a:pt x="0" y="405330"/>
                  <a:pt x="405330" y="0"/>
                  <a:pt x="9053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12425A5-77CD-49A8-84E4-0F9FA75B1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30514" y="2119086"/>
            <a:ext cx="2481942" cy="248194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1AC8889-1520-461E-A3EF-D9F488FB3C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30570" y="645425"/>
            <a:ext cx="2776768" cy="2776768"/>
          </a:xfrm>
          <a:custGeom>
            <a:avLst/>
            <a:gdLst>
              <a:gd name="connsiteX0" fmla="*/ 1388384 w 2776768"/>
              <a:gd name="connsiteY0" fmla="*/ 0 h 2776768"/>
              <a:gd name="connsiteX1" fmla="*/ 2776768 w 2776768"/>
              <a:gd name="connsiteY1" fmla="*/ 1388384 h 2776768"/>
              <a:gd name="connsiteX2" fmla="*/ 1388384 w 2776768"/>
              <a:gd name="connsiteY2" fmla="*/ 2776768 h 2776768"/>
              <a:gd name="connsiteX3" fmla="*/ 0 w 2776768"/>
              <a:gd name="connsiteY3" fmla="*/ 1388384 h 2776768"/>
              <a:gd name="connsiteX4" fmla="*/ 1388384 w 2776768"/>
              <a:gd name="connsiteY4" fmla="*/ 0 h 277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6768" h="2776768">
                <a:moveTo>
                  <a:pt x="1388384" y="0"/>
                </a:moveTo>
                <a:cubicBezTo>
                  <a:pt x="2155167" y="0"/>
                  <a:pt x="2776768" y="621601"/>
                  <a:pt x="2776768" y="1388384"/>
                </a:cubicBezTo>
                <a:cubicBezTo>
                  <a:pt x="2776768" y="2155167"/>
                  <a:pt x="2155167" y="2776768"/>
                  <a:pt x="1388384" y="2776768"/>
                </a:cubicBezTo>
                <a:cubicBezTo>
                  <a:pt x="621601" y="2776768"/>
                  <a:pt x="0" y="2155167"/>
                  <a:pt x="0" y="1388384"/>
                </a:cubicBezTo>
                <a:cubicBezTo>
                  <a:pt x="0" y="621601"/>
                  <a:pt x="621601" y="0"/>
                  <a:pt x="1388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/>
      <p:bldP spid="35" grpId="0"/>
      <p:bldP spid="30" grpId="0"/>
      <p:bldP spid="3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834600-E96E-48B6-9147-552F83D6DCD2}"/>
              </a:ext>
            </a:extLst>
          </p:cNvPr>
          <p:cNvSpPr/>
          <p:nvPr userDrawn="1"/>
        </p:nvSpPr>
        <p:spPr>
          <a:xfrm>
            <a:off x="0" y="0"/>
            <a:ext cx="12192000" cy="34363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0711FAA-EBB5-4A5E-971D-D85965067A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30064" y="559769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2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84B625F-3D65-42EB-9BD2-B810EE4C00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006" y="3615026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2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3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780381" y="3828793"/>
            <a:ext cx="2970011" cy="1842760"/>
          </a:xfrm>
          <a:custGeom>
            <a:avLst/>
            <a:gdLst>
              <a:gd name="connsiteX0" fmla="*/ 0 w 2970011"/>
              <a:gd name="connsiteY0" fmla="*/ 0 h 1842760"/>
              <a:gd name="connsiteX1" fmla="*/ 2970011 w 2970011"/>
              <a:gd name="connsiteY1" fmla="*/ 0 h 1842760"/>
              <a:gd name="connsiteX2" fmla="*/ 2970011 w 2970011"/>
              <a:gd name="connsiteY2" fmla="*/ 1842760 h 1842760"/>
              <a:gd name="connsiteX3" fmla="*/ 0 w 2970011"/>
              <a:gd name="connsiteY3" fmla="*/ 1842760 h 184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0011" h="1842760">
                <a:moveTo>
                  <a:pt x="0" y="0"/>
                </a:moveTo>
                <a:lnTo>
                  <a:pt x="2970011" y="0"/>
                </a:lnTo>
                <a:lnTo>
                  <a:pt x="2970011" y="1842760"/>
                </a:lnTo>
                <a:lnTo>
                  <a:pt x="0" y="1842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4574843" y="3828793"/>
            <a:ext cx="2970011" cy="1842760"/>
          </a:xfrm>
          <a:custGeom>
            <a:avLst/>
            <a:gdLst>
              <a:gd name="connsiteX0" fmla="*/ 0 w 2970011"/>
              <a:gd name="connsiteY0" fmla="*/ 0 h 1842760"/>
              <a:gd name="connsiteX1" fmla="*/ 2970011 w 2970011"/>
              <a:gd name="connsiteY1" fmla="*/ 0 h 1842760"/>
              <a:gd name="connsiteX2" fmla="*/ 2970011 w 2970011"/>
              <a:gd name="connsiteY2" fmla="*/ 1842760 h 1842760"/>
              <a:gd name="connsiteX3" fmla="*/ 0 w 2970011"/>
              <a:gd name="connsiteY3" fmla="*/ 1842760 h 184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0011" h="1842760">
                <a:moveTo>
                  <a:pt x="0" y="0"/>
                </a:moveTo>
                <a:lnTo>
                  <a:pt x="2970011" y="0"/>
                </a:lnTo>
                <a:lnTo>
                  <a:pt x="2970011" y="1842760"/>
                </a:lnTo>
                <a:lnTo>
                  <a:pt x="0" y="1842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8344819" y="3828793"/>
            <a:ext cx="2970011" cy="1842760"/>
          </a:xfrm>
          <a:custGeom>
            <a:avLst/>
            <a:gdLst>
              <a:gd name="connsiteX0" fmla="*/ 0 w 2970011"/>
              <a:gd name="connsiteY0" fmla="*/ 0 h 1842760"/>
              <a:gd name="connsiteX1" fmla="*/ 2970011 w 2970011"/>
              <a:gd name="connsiteY1" fmla="*/ 0 h 1842760"/>
              <a:gd name="connsiteX2" fmla="*/ 2970011 w 2970011"/>
              <a:gd name="connsiteY2" fmla="*/ 1842760 h 1842760"/>
              <a:gd name="connsiteX3" fmla="*/ 0 w 2970011"/>
              <a:gd name="connsiteY3" fmla="*/ 1842760 h 184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0011" h="1842760">
                <a:moveTo>
                  <a:pt x="0" y="0"/>
                </a:moveTo>
                <a:lnTo>
                  <a:pt x="2970011" y="0"/>
                </a:lnTo>
                <a:lnTo>
                  <a:pt x="2970011" y="1842760"/>
                </a:lnTo>
                <a:lnTo>
                  <a:pt x="0" y="1842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8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7113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268779" y="1843549"/>
            <a:ext cx="5091066" cy="3857501"/>
          </a:xfrm>
          <a:custGeom>
            <a:avLst/>
            <a:gdLst>
              <a:gd name="connsiteX0" fmla="*/ 0 w 5091066"/>
              <a:gd name="connsiteY0" fmla="*/ 0 h 3857501"/>
              <a:gd name="connsiteX1" fmla="*/ 5091066 w 5091066"/>
              <a:gd name="connsiteY1" fmla="*/ 0 h 3857501"/>
              <a:gd name="connsiteX2" fmla="*/ 5091066 w 5091066"/>
              <a:gd name="connsiteY2" fmla="*/ 3857501 h 3857501"/>
              <a:gd name="connsiteX3" fmla="*/ 0 w 5091066"/>
              <a:gd name="connsiteY3" fmla="*/ 3857501 h 38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1066" h="3857501">
                <a:moveTo>
                  <a:pt x="0" y="0"/>
                </a:moveTo>
                <a:lnTo>
                  <a:pt x="5091066" y="0"/>
                </a:lnTo>
                <a:lnTo>
                  <a:pt x="5091066" y="3857501"/>
                </a:lnTo>
                <a:lnTo>
                  <a:pt x="0" y="3857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59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79B048-D27B-4914-894C-2EAD2EE9AB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7149" y="576471"/>
            <a:ext cx="1850574" cy="1850574"/>
          </a:xfrm>
          <a:custGeom>
            <a:avLst/>
            <a:gdLst>
              <a:gd name="connsiteX0" fmla="*/ 925287 w 1850574"/>
              <a:gd name="connsiteY0" fmla="*/ 0 h 1850574"/>
              <a:gd name="connsiteX1" fmla="*/ 1850574 w 1850574"/>
              <a:gd name="connsiteY1" fmla="*/ 925287 h 1850574"/>
              <a:gd name="connsiteX2" fmla="*/ 925287 w 1850574"/>
              <a:gd name="connsiteY2" fmla="*/ 1850574 h 1850574"/>
              <a:gd name="connsiteX3" fmla="*/ 0 w 1850574"/>
              <a:gd name="connsiteY3" fmla="*/ 925287 h 1850574"/>
              <a:gd name="connsiteX4" fmla="*/ 925287 w 1850574"/>
              <a:gd name="connsiteY4" fmla="*/ 0 h 1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0574" h="1850574">
                <a:moveTo>
                  <a:pt x="925287" y="0"/>
                </a:moveTo>
                <a:cubicBezTo>
                  <a:pt x="1436309" y="0"/>
                  <a:pt x="1850574" y="414265"/>
                  <a:pt x="1850574" y="925287"/>
                </a:cubicBezTo>
                <a:cubicBezTo>
                  <a:pt x="1850574" y="1436309"/>
                  <a:pt x="1436309" y="1850574"/>
                  <a:pt x="925287" y="1850574"/>
                </a:cubicBezTo>
                <a:cubicBezTo>
                  <a:pt x="414265" y="1850574"/>
                  <a:pt x="0" y="1436309"/>
                  <a:pt x="0" y="925287"/>
                </a:cubicBezTo>
                <a:cubicBezTo>
                  <a:pt x="0" y="414265"/>
                  <a:pt x="414265" y="0"/>
                  <a:pt x="925287" y="0"/>
                </a:cubicBezTo>
                <a:close/>
              </a:path>
            </a:pathLst>
          </a:custGeom>
          <a:solidFill>
            <a:schemeClr val="bg1"/>
          </a:solidFill>
          <a:ln w="698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508000" dist="152400" dir="72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A9B239-12CD-4B25-B113-7D939C3191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7149" y="2656388"/>
            <a:ext cx="1850574" cy="1850574"/>
          </a:xfrm>
          <a:custGeom>
            <a:avLst/>
            <a:gdLst>
              <a:gd name="connsiteX0" fmla="*/ 925287 w 1850574"/>
              <a:gd name="connsiteY0" fmla="*/ 0 h 1850574"/>
              <a:gd name="connsiteX1" fmla="*/ 1850574 w 1850574"/>
              <a:gd name="connsiteY1" fmla="*/ 925287 h 1850574"/>
              <a:gd name="connsiteX2" fmla="*/ 925287 w 1850574"/>
              <a:gd name="connsiteY2" fmla="*/ 1850574 h 1850574"/>
              <a:gd name="connsiteX3" fmla="*/ 0 w 1850574"/>
              <a:gd name="connsiteY3" fmla="*/ 925287 h 1850574"/>
              <a:gd name="connsiteX4" fmla="*/ 925287 w 1850574"/>
              <a:gd name="connsiteY4" fmla="*/ 0 h 1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0574" h="1850574">
                <a:moveTo>
                  <a:pt x="925287" y="0"/>
                </a:moveTo>
                <a:cubicBezTo>
                  <a:pt x="1436309" y="0"/>
                  <a:pt x="1850574" y="414265"/>
                  <a:pt x="1850574" y="925287"/>
                </a:cubicBezTo>
                <a:cubicBezTo>
                  <a:pt x="1850574" y="1436309"/>
                  <a:pt x="1436309" y="1850574"/>
                  <a:pt x="925287" y="1850574"/>
                </a:cubicBezTo>
                <a:cubicBezTo>
                  <a:pt x="414265" y="1850574"/>
                  <a:pt x="0" y="1436309"/>
                  <a:pt x="0" y="925287"/>
                </a:cubicBezTo>
                <a:cubicBezTo>
                  <a:pt x="0" y="414265"/>
                  <a:pt x="414265" y="0"/>
                  <a:pt x="925287" y="0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bg1"/>
            </a:solidFill>
          </a:ln>
          <a:effectLst>
            <a:outerShdw blurRad="508000" dist="152400" dir="72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D7DB47-9DDA-498F-B449-AF851A411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95" y="576471"/>
            <a:ext cx="1850574" cy="1850574"/>
          </a:xfrm>
          <a:custGeom>
            <a:avLst/>
            <a:gdLst>
              <a:gd name="connsiteX0" fmla="*/ 925287 w 1850574"/>
              <a:gd name="connsiteY0" fmla="*/ 0 h 1850574"/>
              <a:gd name="connsiteX1" fmla="*/ 1850574 w 1850574"/>
              <a:gd name="connsiteY1" fmla="*/ 925287 h 1850574"/>
              <a:gd name="connsiteX2" fmla="*/ 925287 w 1850574"/>
              <a:gd name="connsiteY2" fmla="*/ 1850574 h 1850574"/>
              <a:gd name="connsiteX3" fmla="*/ 0 w 1850574"/>
              <a:gd name="connsiteY3" fmla="*/ 925287 h 1850574"/>
              <a:gd name="connsiteX4" fmla="*/ 925287 w 1850574"/>
              <a:gd name="connsiteY4" fmla="*/ 0 h 1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0574" h="1850574">
                <a:moveTo>
                  <a:pt x="925287" y="0"/>
                </a:moveTo>
                <a:cubicBezTo>
                  <a:pt x="1436309" y="0"/>
                  <a:pt x="1850574" y="414265"/>
                  <a:pt x="1850574" y="925287"/>
                </a:cubicBezTo>
                <a:cubicBezTo>
                  <a:pt x="1850574" y="1436309"/>
                  <a:pt x="1436309" y="1850574"/>
                  <a:pt x="925287" y="1850574"/>
                </a:cubicBezTo>
                <a:cubicBezTo>
                  <a:pt x="414265" y="1850574"/>
                  <a:pt x="0" y="1436309"/>
                  <a:pt x="0" y="925287"/>
                </a:cubicBezTo>
                <a:cubicBezTo>
                  <a:pt x="0" y="414265"/>
                  <a:pt x="414265" y="0"/>
                  <a:pt x="925287" y="0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bg1"/>
            </a:solidFill>
          </a:ln>
          <a:effectLst>
            <a:outerShdw blurRad="508000" dist="152400" dir="72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D6CC96E-35FE-4B08-A93C-5323E17F2C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5495" y="2656388"/>
            <a:ext cx="1850574" cy="1850574"/>
          </a:xfrm>
          <a:custGeom>
            <a:avLst/>
            <a:gdLst>
              <a:gd name="connsiteX0" fmla="*/ 925287 w 1850574"/>
              <a:gd name="connsiteY0" fmla="*/ 0 h 1850574"/>
              <a:gd name="connsiteX1" fmla="*/ 1850574 w 1850574"/>
              <a:gd name="connsiteY1" fmla="*/ 925287 h 1850574"/>
              <a:gd name="connsiteX2" fmla="*/ 925287 w 1850574"/>
              <a:gd name="connsiteY2" fmla="*/ 1850574 h 1850574"/>
              <a:gd name="connsiteX3" fmla="*/ 0 w 1850574"/>
              <a:gd name="connsiteY3" fmla="*/ 925287 h 1850574"/>
              <a:gd name="connsiteX4" fmla="*/ 925287 w 1850574"/>
              <a:gd name="connsiteY4" fmla="*/ 0 h 1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0574" h="1850574">
                <a:moveTo>
                  <a:pt x="925287" y="0"/>
                </a:moveTo>
                <a:cubicBezTo>
                  <a:pt x="1436309" y="0"/>
                  <a:pt x="1850574" y="414265"/>
                  <a:pt x="1850574" y="925287"/>
                </a:cubicBezTo>
                <a:cubicBezTo>
                  <a:pt x="1850574" y="1436309"/>
                  <a:pt x="1436309" y="1850574"/>
                  <a:pt x="925287" y="1850574"/>
                </a:cubicBezTo>
                <a:cubicBezTo>
                  <a:pt x="414265" y="1850574"/>
                  <a:pt x="0" y="1436309"/>
                  <a:pt x="0" y="925287"/>
                </a:cubicBezTo>
                <a:cubicBezTo>
                  <a:pt x="0" y="414265"/>
                  <a:pt x="414265" y="0"/>
                  <a:pt x="925287" y="0"/>
                </a:cubicBezTo>
                <a:close/>
              </a:path>
            </a:pathLst>
          </a:custGeom>
          <a:solidFill>
            <a:schemeClr val="bg1"/>
          </a:solidFill>
          <a:ln w="69850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508000" dist="152400" dir="72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5207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6709A-1D96-4906-B160-114C9C407F69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91F4F-F1F0-4EF0-9BC6-0B58822B4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87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9" r:id="rId2"/>
    <p:sldLayoutId id="2147483798" r:id="rId3"/>
    <p:sldLayoutId id="2147483800" r:id="rId4"/>
    <p:sldLayoutId id="2147483836" r:id="rId5"/>
    <p:sldLayoutId id="2147483837" r:id="rId6"/>
    <p:sldLayoutId id="2147483839" r:id="rId7"/>
    <p:sldLayoutId id="214748384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6" name="文本框 1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1365574" y="1945175"/>
            <a:ext cx="9594323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500" dirty="0">
                <a:effectLst>
                  <a:outerShdw blurRad="127000" dist="50800" dir="2700000" sx="101000" sy="101000" algn="tl" rotWithShape="0">
                    <a:schemeClr val="accent3">
                      <a:alpha val="40000"/>
                    </a:schemeClr>
                  </a:outerShdw>
                </a:effectLst>
                <a:latin typeface="Bookman Old Style" panose="02050604050505020204" pitchFamily="18" charset="0"/>
              </a:rPr>
              <a:t>小羊逃跑计划</a:t>
            </a: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532529" y="3807223"/>
            <a:ext cx="712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spc="600" dirty="0">
                <a:latin typeface="微软雅黑" panose="020B0503020204020204" pitchFamily="34" charset="-122"/>
                <a:ea typeface="微软雅黑" panose="020B0503020204020204" pitchFamily="34" charset="-122"/>
                <a:cs typeface="Roboto Light" charset="0"/>
              </a:rPr>
              <a:t>SHEEPE ESCAPE PLAN</a:t>
            </a:r>
            <a:endParaRPr lang="ru-RU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lang="zh-CN" altLang="en-US" sz="100"/>
          </a:p>
        </p:txBody>
      </p:sp>
      <p:sp>
        <p:nvSpPr>
          <p:cNvPr id="7" name="Текст 1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2E605C8D-56B2-4855-B6A0-7464B7FDD939}"/>
              </a:ext>
            </a:extLst>
          </p:cNvPr>
          <p:cNvSpPr txBox="1">
            <a:spLocks/>
          </p:cNvSpPr>
          <p:nvPr/>
        </p:nvSpPr>
        <p:spPr>
          <a:xfrm rot="5400000">
            <a:off x="5988484" y="5536367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5" indent="0" algn="ctr" defTabSz="1809049" rtl="0" eaLnBrk="1" fontAlgn="auto" latinLnBrk="0" hangingPunct="1">
              <a:lnSpc>
                <a:spcPct val="10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2" b="0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CLICK TO DISCOVER</a:t>
            </a:r>
          </a:p>
          <a:p>
            <a:pPr marL="0" marR="0" lvl="7" indent="0" algn="ctr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2" b="1" i="0" u="none" strike="noStrike" kern="1200" cap="none" spc="0" normalizeH="0" baseline="0" noProof="0" dirty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95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TextBox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4ABAC270-D38A-4690-BFF3-98B30204C286}"/>
              </a:ext>
            </a:extLst>
          </p:cNvPr>
          <p:cNvSpPr txBox="1"/>
          <p:nvPr/>
        </p:nvSpPr>
        <p:spPr>
          <a:xfrm>
            <a:off x="2439769" y="590017"/>
            <a:ext cx="722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94E7F"/>
                </a:solidFill>
                <a:effectLst/>
                <a:uLnTx/>
                <a:uFillTx/>
                <a:latin typeface="Bookman Old Style"/>
                <a:ea typeface="微软雅黑"/>
                <a:cs typeface="+mn-cs"/>
              </a:rPr>
              <a:t>Arduino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94E7F"/>
                </a:solidFill>
                <a:effectLst/>
                <a:uLnTx/>
                <a:uFillTx/>
                <a:latin typeface="Bookman Old Style"/>
                <a:ea typeface="微软雅黑"/>
                <a:cs typeface="+mn-cs"/>
              </a:rPr>
              <a:t>代码部分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94E7F"/>
              </a:solidFill>
              <a:effectLst/>
              <a:uLnTx/>
              <a:uFillTx/>
              <a:latin typeface="Bookman Old Style"/>
              <a:ea typeface="微软雅黑"/>
              <a:cs typeface="+mn-cs"/>
            </a:endParaRPr>
          </a:p>
        </p:txBody>
      </p:sp>
      <p:cxnSp>
        <p:nvCxnSpPr>
          <p:cNvPr id="44" name="Straight Connector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CE59C41-1031-4079-9129-61ADB160E88E}"/>
              </a:ext>
            </a:extLst>
          </p:cNvPr>
          <p:cNvCxnSpPr>
            <a:cxnSpLocks/>
          </p:cNvCxnSpPr>
          <p:nvPr/>
        </p:nvCxnSpPr>
        <p:spPr>
          <a:xfrm>
            <a:off x="5389884" y="1350704"/>
            <a:ext cx="1412232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97B82376-E229-4589-9827-B37B358B2E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6" y="1403632"/>
            <a:ext cx="3440000" cy="5116563"/>
          </a:xfrm>
          <a:prstGeom prst="rect">
            <a:avLst/>
          </a:prstGeom>
        </p:spPr>
      </p:pic>
      <p:grpSp>
        <p:nvGrpSpPr>
          <p:cNvPr id="45" name="Group 3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A6E2A6C5-0470-47A8-8522-A5248C29C26D}"/>
              </a:ext>
            </a:extLst>
          </p:cNvPr>
          <p:cNvGrpSpPr/>
          <p:nvPr/>
        </p:nvGrpSpPr>
        <p:grpSpPr>
          <a:xfrm>
            <a:off x="5745007" y="1631405"/>
            <a:ext cx="4455171" cy="4661016"/>
            <a:chOff x="6546177" y="2304570"/>
            <a:chExt cx="4455171" cy="4661016"/>
          </a:xfrm>
        </p:grpSpPr>
        <p:sp>
          <p:nvSpPr>
            <p:cNvPr id="46" name="Rectangle: Rounded Corners 18">
              <a:extLst>
                <a:ext uri="{FF2B5EF4-FFF2-40B4-BE49-F238E27FC236}">
                  <a16:creationId xmlns:a16="http://schemas.microsoft.com/office/drawing/2014/main" id="{F5936CED-B965-4789-9526-464CDF293DC1}"/>
                </a:ext>
              </a:extLst>
            </p:cNvPr>
            <p:cNvSpPr/>
            <p:nvPr/>
          </p:nvSpPr>
          <p:spPr>
            <a:xfrm>
              <a:off x="6546177" y="2308259"/>
              <a:ext cx="4455171" cy="4657327"/>
            </a:xfrm>
            <a:prstGeom prst="roundRect">
              <a:avLst>
                <a:gd name="adj" fmla="val 307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26">
              <a:extLst>
                <a:ext uri="{FF2B5EF4-FFF2-40B4-BE49-F238E27FC236}">
                  <a16:creationId xmlns:a16="http://schemas.microsoft.com/office/drawing/2014/main" id="{CBA7795B-17B5-4665-B1A0-FB4072B750A6}"/>
                </a:ext>
              </a:extLst>
            </p:cNvPr>
            <p:cNvSpPr txBox="1"/>
            <p:nvPr/>
          </p:nvSpPr>
          <p:spPr>
            <a:xfrm>
              <a:off x="8667824" y="2304570"/>
              <a:ext cx="200013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500" spc="-300" dirty="0">
                <a:solidFill>
                  <a:schemeClr val="bg1">
                    <a:lumMod val="95000"/>
                    <a:alpha val="6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9" name="Group 5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477CD9D3-EFF9-4ECD-B57D-927FAE516D4E}"/>
              </a:ext>
            </a:extLst>
          </p:cNvPr>
          <p:cNvGrpSpPr/>
          <p:nvPr/>
        </p:nvGrpSpPr>
        <p:grpSpPr>
          <a:xfrm>
            <a:off x="6392521" y="1870135"/>
            <a:ext cx="3263068" cy="682230"/>
            <a:chOff x="6338732" y="2638410"/>
            <a:chExt cx="3263068" cy="682230"/>
          </a:xfrm>
        </p:grpSpPr>
        <p:sp>
          <p:nvSpPr>
            <p:cNvPr id="50" name="TextBox 41">
              <a:extLst>
                <a:ext uri="{FF2B5EF4-FFF2-40B4-BE49-F238E27FC236}">
                  <a16:creationId xmlns:a16="http://schemas.microsoft.com/office/drawing/2014/main" id="{7AF78959-6D69-4148-AC3D-C611B48FA5ED}"/>
                </a:ext>
              </a:extLst>
            </p:cNvPr>
            <p:cNvSpPr txBox="1"/>
            <p:nvPr/>
          </p:nvSpPr>
          <p:spPr>
            <a:xfrm>
              <a:off x="6481229" y="3043641"/>
              <a:ext cx="31205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4416B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Bookman Old Style"/>
                  <a:ea typeface="微软雅黑"/>
                  <a:cs typeface="+mn-cs"/>
                </a:rPr>
                <a:t>程序设计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4416B">
                    <a:lumMod val="65000"/>
                    <a:lumOff val="35000"/>
                  </a:srgbClr>
                </a:solidFill>
                <a:effectLst/>
                <a:uLnTx/>
                <a:uFillTx/>
                <a:latin typeface="Bookman Old Style"/>
                <a:ea typeface="微软雅黑"/>
                <a:cs typeface="+mn-cs"/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097981F7-9C59-4733-9C87-99FF63C1C6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8732" y="2638410"/>
              <a:ext cx="306047" cy="307959"/>
            </a:xfrm>
            <a:custGeom>
              <a:avLst/>
              <a:gdLst>
                <a:gd name="T0" fmla="*/ 160 w 160"/>
                <a:gd name="T1" fmla="*/ 155 h 161"/>
                <a:gd name="T2" fmla="*/ 114 w 160"/>
                <a:gd name="T3" fmla="*/ 109 h 161"/>
                <a:gd name="T4" fmla="*/ 153 w 160"/>
                <a:gd name="T5" fmla="*/ 70 h 161"/>
                <a:gd name="T6" fmla="*/ 126 w 160"/>
                <a:gd name="T7" fmla="*/ 44 h 161"/>
                <a:gd name="T8" fmla="*/ 101 w 160"/>
                <a:gd name="T9" fmla="*/ 70 h 161"/>
                <a:gd name="T10" fmla="*/ 59 w 160"/>
                <a:gd name="T11" fmla="*/ 28 h 161"/>
                <a:gd name="T12" fmla="*/ 70 w 160"/>
                <a:gd name="T13" fmla="*/ 18 h 161"/>
                <a:gd name="T14" fmla="*/ 52 w 160"/>
                <a:gd name="T15" fmla="*/ 0 h 161"/>
                <a:gd name="T16" fmla="*/ 0 w 160"/>
                <a:gd name="T17" fmla="*/ 52 h 161"/>
                <a:gd name="T18" fmla="*/ 18 w 160"/>
                <a:gd name="T19" fmla="*/ 70 h 161"/>
                <a:gd name="T20" fmla="*/ 28 w 160"/>
                <a:gd name="T21" fmla="*/ 59 h 161"/>
                <a:gd name="T22" fmla="*/ 70 w 160"/>
                <a:gd name="T23" fmla="*/ 101 h 161"/>
                <a:gd name="T24" fmla="*/ 43 w 160"/>
                <a:gd name="T25" fmla="*/ 127 h 161"/>
                <a:gd name="T26" fmla="*/ 70 w 160"/>
                <a:gd name="T27" fmla="*/ 153 h 161"/>
                <a:gd name="T28" fmla="*/ 108 w 160"/>
                <a:gd name="T29" fmla="*/ 114 h 161"/>
                <a:gd name="T30" fmla="*/ 155 w 160"/>
                <a:gd name="T31" fmla="*/ 161 h 161"/>
                <a:gd name="T32" fmla="*/ 160 w 160"/>
                <a:gd name="T33" fmla="*/ 155 h 161"/>
                <a:gd name="T34" fmla="*/ 18 w 160"/>
                <a:gd name="T35" fmla="*/ 59 h 161"/>
                <a:gd name="T36" fmla="*/ 10 w 160"/>
                <a:gd name="T37" fmla="*/ 52 h 161"/>
                <a:gd name="T38" fmla="*/ 52 w 160"/>
                <a:gd name="T39" fmla="*/ 10 h 161"/>
                <a:gd name="T40" fmla="*/ 59 w 160"/>
                <a:gd name="T41" fmla="*/ 18 h 161"/>
                <a:gd name="T42" fmla="*/ 38 w 160"/>
                <a:gd name="T43" fmla="*/ 39 h 161"/>
                <a:gd name="T44" fmla="*/ 23 w 160"/>
                <a:gd name="T45" fmla="*/ 55 h 161"/>
                <a:gd name="T46" fmla="*/ 23 w 160"/>
                <a:gd name="T47" fmla="*/ 55 h 161"/>
                <a:gd name="T48" fmla="*/ 18 w 160"/>
                <a:gd name="T49" fmla="*/ 59 h 161"/>
                <a:gd name="T50" fmla="*/ 33 w 160"/>
                <a:gd name="T51" fmla="*/ 55 h 161"/>
                <a:gd name="T52" fmla="*/ 54 w 160"/>
                <a:gd name="T53" fmla="*/ 34 h 161"/>
                <a:gd name="T54" fmla="*/ 95 w 160"/>
                <a:gd name="T55" fmla="*/ 75 h 161"/>
                <a:gd name="T56" fmla="*/ 79 w 160"/>
                <a:gd name="T57" fmla="*/ 91 h 161"/>
                <a:gd name="T58" fmla="*/ 74 w 160"/>
                <a:gd name="T59" fmla="*/ 96 h 161"/>
                <a:gd name="T60" fmla="*/ 33 w 160"/>
                <a:gd name="T61" fmla="*/ 55 h 161"/>
                <a:gd name="T62" fmla="*/ 54 w 160"/>
                <a:gd name="T63" fmla="*/ 127 h 161"/>
                <a:gd name="T64" fmla="*/ 74 w 160"/>
                <a:gd name="T65" fmla="*/ 106 h 161"/>
                <a:gd name="T66" fmla="*/ 74 w 160"/>
                <a:gd name="T67" fmla="*/ 106 h 161"/>
                <a:gd name="T68" fmla="*/ 92 w 160"/>
                <a:gd name="T69" fmla="*/ 89 h 161"/>
                <a:gd name="T70" fmla="*/ 126 w 160"/>
                <a:gd name="T71" fmla="*/ 55 h 161"/>
                <a:gd name="T72" fmla="*/ 142 w 160"/>
                <a:gd name="T73" fmla="*/ 70 h 161"/>
                <a:gd name="T74" fmla="*/ 70 w 160"/>
                <a:gd name="T75" fmla="*/ 142 h 161"/>
                <a:gd name="T76" fmla="*/ 54 w 160"/>
                <a:gd name="T7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0" h="161">
                  <a:moveTo>
                    <a:pt x="160" y="155"/>
                  </a:moveTo>
                  <a:lnTo>
                    <a:pt x="114" y="109"/>
                  </a:lnTo>
                  <a:lnTo>
                    <a:pt x="153" y="70"/>
                  </a:lnTo>
                  <a:lnTo>
                    <a:pt x="126" y="44"/>
                  </a:lnTo>
                  <a:lnTo>
                    <a:pt x="101" y="70"/>
                  </a:lnTo>
                  <a:lnTo>
                    <a:pt x="59" y="28"/>
                  </a:lnTo>
                  <a:lnTo>
                    <a:pt x="70" y="18"/>
                  </a:lnTo>
                  <a:lnTo>
                    <a:pt x="52" y="0"/>
                  </a:lnTo>
                  <a:lnTo>
                    <a:pt x="0" y="52"/>
                  </a:lnTo>
                  <a:lnTo>
                    <a:pt x="18" y="70"/>
                  </a:lnTo>
                  <a:lnTo>
                    <a:pt x="28" y="59"/>
                  </a:lnTo>
                  <a:lnTo>
                    <a:pt x="70" y="101"/>
                  </a:lnTo>
                  <a:lnTo>
                    <a:pt x="43" y="127"/>
                  </a:lnTo>
                  <a:lnTo>
                    <a:pt x="70" y="153"/>
                  </a:lnTo>
                  <a:lnTo>
                    <a:pt x="108" y="114"/>
                  </a:lnTo>
                  <a:lnTo>
                    <a:pt x="155" y="161"/>
                  </a:lnTo>
                  <a:lnTo>
                    <a:pt x="160" y="155"/>
                  </a:lnTo>
                  <a:close/>
                  <a:moveTo>
                    <a:pt x="18" y="59"/>
                  </a:moveTo>
                  <a:lnTo>
                    <a:pt x="10" y="52"/>
                  </a:lnTo>
                  <a:lnTo>
                    <a:pt x="52" y="10"/>
                  </a:lnTo>
                  <a:lnTo>
                    <a:pt x="59" y="18"/>
                  </a:lnTo>
                  <a:lnTo>
                    <a:pt x="38" y="39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8" y="59"/>
                  </a:lnTo>
                  <a:close/>
                  <a:moveTo>
                    <a:pt x="33" y="55"/>
                  </a:moveTo>
                  <a:lnTo>
                    <a:pt x="54" y="34"/>
                  </a:lnTo>
                  <a:lnTo>
                    <a:pt x="95" y="75"/>
                  </a:lnTo>
                  <a:lnTo>
                    <a:pt x="79" y="91"/>
                  </a:lnTo>
                  <a:lnTo>
                    <a:pt x="74" y="96"/>
                  </a:lnTo>
                  <a:lnTo>
                    <a:pt x="33" y="55"/>
                  </a:lnTo>
                  <a:close/>
                  <a:moveTo>
                    <a:pt x="54" y="127"/>
                  </a:moveTo>
                  <a:lnTo>
                    <a:pt x="74" y="106"/>
                  </a:lnTo>
                  <a:lnTo>
                    <a:pt x="74" y="106"/>
                  </a:lnTo>
                  <a:lnTo>
                    <a:pt x="92" y="89"/>
                  </a:lnTo>
                  <a:lnTo>
                    <a:pt x="126" y="55"/>
                  </a:lnTo>
                  <a:lnTo>
                    <a:pt x="142" y="70"/>
                  </a:lnTo>
                  <a:lnTo>
                    <a:pt x="70" y="142"/>
                  </a:lnTo>
                  <a:lnTo>
                    <a:pt x="54" y="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52" name="矩形 5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E1475AC5-7632-4DDB-BC12-C955F15170F1}"/>
              </a:ext>
            </a:extLst>
          </p:cNvPr>
          <p:cNvSpPr/>
          <p:nvPr/>
        </p:nvSpPr>
        <p:spPr>
          <a:xfrm>
            <a:off x="6392521" y="2806746"/>
            <a:ext cx="2832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srgbClr val="51585F"/>
                </a:solidFill>
              </a:rPr>
              <a:t>      检测声音，检测到了声音则向</a:t>
            </a:r>
            <a:r>
              <a:rPr lang="en-US" altLang="zh-CN" dirty="0">
                <a:solidFill>
                  <a:srgbClr val="51585F"/>
                </a:solidFill>
              </a:rPr>
              <a:t>Processing</a:t>
            </a:r>
            <a:r>
              <a:rPr lang="zh-CN" altLang="en-US" dirty="0">
                <a:solidFill>
                  <a:srgbClr val="51585F"/>
                </a:solidFill>
              </a:rPr>
              <a:t>发送信号。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51585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3" name="TextBox 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275D5FFD-9E5E-4313-997D-2EF4B7FA0DE0}"/>
              </a:ext>
            </a:extLst>
          </p:cNvPr>
          <p:cNvSpPr txBox="1"/>
          <p:nvPr/>
        </p:nvSpPr>
        <p:spPr>
          <a:xfrm>
            <a:off x="123995" y="199617"/>
            <a:ext cx="366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defRPr>
            </a:lvl1pPr>
          </a:lstStyle>
          <a:p>
            <a:r>
              <a:rPr lang="zh-CN" altLang="en-US" sz="2500" dirty="0"/>
              <a:t>软件设计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8211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TextBox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4ABAC270-D38A-4690-BFF3-98B30204C286}"/>
              </a:ext>
            </a:extLst>
          </p:cNvPr>
          <p:cNvSpPr txBox="1"/>
          <p:nvPr/>
        </p:nvSpPr>
        <p:spPr>
          <a:xfrm>
            <a:off x="2439769" y="590017"/>
            <a:ext cx="722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194E7F"/>
                </a:solidFill>
                <a:effectLst/>
                <a:uLnTx/>
                <a:uFillTx/>
                <a:latin typeface="Bookman Old Style"/>
                <a:ea typeface="微软雅黑"/>
                <a:cs typeface="+mn-cs"/>
              </a:rPr>
              <a:t>Processing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94E7F"/>
                </a:solidFill>
                <a:effectLst/>
                <a:uLnTx/>
                <a:uFillTx/>
                <a:latin typeface="Bookman Old Style"/>
                <a:ea typeface="微软雅黑"/>
                <a:cs typeface="+mn-cs"/>
              </a:rPr>
              <a:t>代码部分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94E7F"/>
              </a:solidFill>
              <a:effectLst/>
              <a:uLnTx/>
              <a:uFillTx/>
              <a:latin typeface="Bookman Old Style"/>
              <a:ea typeface="微软雅黑"/>
              <a:cs typeface="+mn-cs"/>
            </a:endParaRPr>
          </a:p>
        </p:txBody>
      </p:sp>
      <p:cxnSp>
        <p:nvCxnSpPr>
          <p:cNvPr id="44" name="Straight Connector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CE59C41-1031-4079-9129-61ADB160E88E}"/>
              </a:ext>
            </a:extLst>
          </p:cNvPr>
          <p:cNvCxnSpPr>
            <a:cxnSpLocks/>
          </p:cNvCxnSpPr>
          <p:nvPr/>
        </p:nvCxnSpPr>
        <p:spPr>
          <a:xfrm>
            <a:off x="5389884" y="1350704"/>
            <a:ext cx="1412232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5" name="Group 3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A6E2A6C5-0470-47A8-8522-A5248C29C26D}"/>
              </a:ext>
            </a:extLst>
          </p:cNvPr>
          <p:cNvGrpSpPr/>
          <p:nvPr/>
        </p:nvGrpSpPr>
        <p:grpSpPr>
          <a:xfrm>
            <a:off x="5970862" y="1559636"/>
            <a:ext cx="4455171" cy="4661016"/>
            <a:chOff x="6546177" y="2304570"/>
            <a:chExt cx="4455171" cy="4661016"/>
          </a:xfrm>
        </p:grpSpPr>
        <p:sp>
          <p:nvSpPr>
            <p:cNvPr id="46" name="Rectangle: Rounded Corners 18">
              <a:extLst>
                <a:ext uri="{FF2B5EF4-FFF2-40B4-BE49-F238E27FC236}">
                  <a16:creationId xmlns:a16="http://schemas.microsoft.com/office/drawing/2014/main" id="{F5936CED-B965-4789-9526-464CDF293DC1}"/>
                </a:ext>
              </a:extLst>
            </p:cNvPr>
            <p:cNvSpPr/>
            <p:nvPr/>
          </p:nvSpPr>
          <p:spPr>
            <a:xfrm>
              <a:off x="6546177" y="2308259"/>
              <a:ext cx="4455171" cy="4657327"/>
            </a:xfrm>
            <a:prstGeom prst="roundRect">
              <a:avLst>
                <a:gd name="adj" fmla="val 307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26">
              <a:extLst>
                <a:ext uri="{FF2B5EF4-FFF2-40B4-BE49-F238E27FC236}">
                  <a16:creationId xmlns:a16="http://schemas.microsoft.com/office/drawing/2014/main" id="{CBA7795B-17B5-4665-B1A0-FB4072B750A6}"/>
                </a:ext>
              </a:extLst>
            </p:cNvPr>
            <p:cNvSpPr txBox="1"/>
            <p:nvPr/>
          </p:nvSpPr>
          <p:spPr>
            <a:xfrm>
              <a:off x="8667824" y="2304570"/>
              <a:ext cx="200013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500" spc="-300" dirty="0">
                <a:solidFill>
                  <a:schemeClr val="bg1">
                    <a:lumMod val="95000"/>
                    <a:alpha val="6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9" name="Group 5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477CD9D3-EFF9-4ECD-B57D-927FAE516D4E}"/>
              </a:ext>
            </a:extLst>
          </p:cNvPr>
          <p:cNvGrpSpPr/>
          <p:nvPr/>
        </p:nvGrpSpPr>
        <p:grpSpPr>
          <a:xfrm>
            <a:off x="6392521" y="1870135"/>
            <a:ext cx="3263068" cy="682230"/>
            <a:chOff x="6338732" y="2638410"/>
            <a:chExt cx="3263068" cy="682230"/>
          </a:xfrm>
        </p:grpSpPr>
        <p:sp>
          <p:nvSpPr>
            <p:cNvPr id="50" name="TextBox 41">
              <a:extLst>
                <a:ext uri="{FF2B5EF4-FFF2-40B4-BE49-F238E27FC236}">
                  <a16:creationId xmlns:a16="http://schemas.microsoft.com/office/drawing/2014/main" id="{7AF78959-6D69-4148-AC3D-C611B48FA5ED}"/>
                </a:ext>
              </a:extLst>
            </p:cNvPr>
            <p:cNvSpPr txBox="1"/>
            <p:nvPr/>
          </p:nvSpPr>
          <p:spPr>
            <a:xfrm>
              <a:off x="6481229" y="3043641"/>
              <a:ext cx="31205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4416B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Bookman Old Style"/>
                  <a:ea typeface="微软雅黑"/>
                  <a:cs typeface="+mn-cs"/>
                </a:rPr>
                <a:t>程序设计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4416B">
                    <a:lumMod val="65000"/>
                    <a:lumOff val="35000"/>
                  </a:srgbClr>
                </a:solidFill>
                <a:effectLst/>
                <a:uLnTx/>
                <a:uFillTx/>
                <a:latin typeface="Bookman Old Style"/>
                <a:ea typeface="微软雅黑"/>
                <a:cs typeface="+mn-cs"/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097981F7-9C59-4733-9C87-99FF63C1C6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8732" y="2638410"/>
              <a:ext cx="306047" cy="307959"/>
            </a:xfrm>
            <a:custGeom>
              <a:avLst/>
              <a:gdLst>
                <a:gd name="T0" fmla="*/ 160 w 160"/>
                <a:gd name="T1" fmla="*/ 155 h 161"/>
                <a:gd name="T2" fmla="*/ 114 w 160"/>
                <a:gd name="T3" fmla="*/ 109 h 161"/>
                <a:gd name="T4" fmla="*/ 153 w 160"/>
                <a:gd name="T5" fmla="*/ 70 h 161"/>
                <a:gd name="T6" fmla="*/ 126 w 160"/>
                <a:gd name="T7" fmla="*/ 44 h 161"/>
                <a:gd name="T8" fmla="*/ 101 w 160"/>
                <a:gd name="T9" fmla="*/ 70 h 161"/>
                <a:gd name="T10" fmla="*/ 59 w 160"/>
                <a:gd name="T11" fmla="*/ 28 h 161"/>
                <a:gd name="T12" fmla="*/ 70 w 160"/>
                <a:gd name="T13" fmla="*/ 18 h 161"/>
                <a:gd name="T14" fmla="*/ 52 w 160"/>
                <a:gd name="T15" fmla="*/ 0 h 161"/>
                <a:gd name="T16" fmla="*/ 0 w 160"/>
                <a:gd name="T17" fmla="*/ 52 h 161"/>
                <a:gd name="T18" fmla="*/ 18 w 160"/>
                <a:gd name="T19" fmla="*/ 70 h 161"/>
                <a:gd name="T20" fmla="*/ 28 w 160"/>
                <a:gd name="T21" fmla="*/ 59 h 161"/>
                <a:gd name="T22" fmla="*/ 70 w 160"/>
                <a:gd name="T23" fmla="*/ 101 h 161"/>
                <a:gd name="T24" fmla="*/ 43 w 160"/>
                <a:gd name="T25" fmla="*/ 127 h 161"/>
                <a:gd name="T26" fmla="*/ 70 w 160"/>
                <a:gd name="T27" fmla="*/ 153 h 161"/>
                <a:gd name="T28" fmla="*/ 108 w 160"/>
                <a:gd name="T29" fmla="*/ 114 h 161"/>
                <a:gd name="T30" fmla="*/ 155 w 160"/>
                <a:gd name="T31" fmla="*/ 161 h 161"/>
                <a:gd name="T32" fmla="*/ 160 w 160"/>
                <a:gd name="T33" fmla="*/ 155 h 161"/>
                <a:gd name="T34" fmla="*/ 18 w 160"/>
                <a:gd name="T35" fmla="*/ 59 h 161"/>
                <a:gd name="T36" fmla="*/ 10 w 160"/>
                <a:gd name="T37" fmla="*/ 52 h 161"/>
                <a:gd name="T38" fmla="*/ 52 w 160"/>
                <a:gd name="T39" fmla="*/ 10 h 161"/>
                <a:gd name="T40" fmla="*/ 59 w 160"/>
                <a:gd name="T41" fmla="*/ 18 h 161"/>
                <a:gd name="T42" fmla="*/ 38 w 160"/>
                <a:gd name="T43" fmla="*/ 39 h 161"/>
                <a:gd name="T44" fmla="*/ 23 w 160"/>
                <a:gd name="T45" fmla="*/ 55 h 161"/>
                <a:gd name="T46" fmla="*/ 23 w 160"/>
                <a:gd name="T47" fmla="*/ 55 h 161"/>
                <a:gd name="T48" fmla="*/ 18 w 160"/>
                <a:gd name="T49" fmla="*/ 59 h 161"/>
                <a:gd name="T50" fmla="*/ 33 w 160"/>
                <a:gd name="T51" fmla="*/ 55 h 161"/>
                <a:gd name="T52" fmla="*/ 54 w 160"/>
                <a:gd name="T53" fmla="*/ 34 h 161"/>
                <a:gd name="T54" fmla="*/ 95 w 160"/>
                <a:gd name="T55" fmla="*/ 75 h 161"/>
                <a:gd name="T56" fmla="*/ 79 w 160"/>
                <a:gd name="T57" fmla="*/ 91 h 161"/>
                <a:gd name="T58" fmla="*/ 74 w 160"/>
                <a:gd name="T59" fmla="*/ 96 h 161"/>
                <a:gd name="T60" fmla="*/ 33 w 160"/>
                <a:gd name="T61" fmla="*/ 55 h 161"/>
                <a:gd name="T62" fmla="*/ 54 w 160"/>
                <a:gd name="T63" fmla="*/ 127 h 161"/>
                <a:gd name="T64" fmla="*/ 74 w 160"/>
                <a:gd name="T65" fmla="*/ 106 h 161"/>
                <a:gd name="T66" fmla="*/ 74 w 160"/>
                <a:gd name="T67" fmla="*/ 106 h 161"/>
                <a:gd name="T68" fmla="*/ 92 w 160"/>
                <a:gd name="T69" fmla="*/ 89 h 161"/>
                <a:gd name="T70" fmla="*/ 126 w 160"/>
                <a:gd name="T71" fmla="*/ 55 h 161"/>
                <a:gd name="T72" fmla="*/ 142 w 160"/>
                <a:gd name="T73" fmla="*/ 70 h 161"/>
                <a:gd name="T74" fmla="*/ 70 w 160"/>
                <a:gd name="T75" fmla="*/ 142 h 161"/>
                <a:gd name="T76" fmla="*/ 54 w 160"/>
                <a:gd name="T7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0" h="161">
                  <a:moveTo>
                    <a:pt x="160" y="155"/>
                  </a:moveTo>
                  <a:lnTo>
                    <a:pt x="114" y="109"/>
                  </a:lnTo>
                  <a:lnTo>
                    <a:pt x="153" y="70"/>
                  </a:lnTo>
                  <a:lnTo>
                    <a:pt x="126" y="44"/>
                  </a:lnTo>
                  <a:lnTo>
                    <a:pt x="101" y="70"/>
                  </a:lnTo>
                  <a:lnTo>
                    <a:pt x="59" y="28"/>
                  </a:lnTo>
                  <a:lnTo>
                    <a:pt x="70" y="18"/>
                  </a:lnTo>
                  <a:lnTo>
                    <a:pt x="52" y="0"/>
                  </a:lnTo>
                  <a:lnTo>
                    <a:pt x="0" y="52"/>
                  </a:lnTo>
                  <a:lnTo>
                    <a:pt x="18" y="70"/>
                  </a:lnTo>
                  <a:lnTo>
                    <a:pt x="28" y="59"/>
                  </a:lnTo>
                  <a:lnTo>
                    <a:pt x="70" y="101"/>
                  </a:lnTo>
                  <a:lnTo>
                    <a:pt x="43" y="127"/>
                  </a:lnTo>
                  <a:lnTo>
                    <a:pt x="70" y="153"/>
                  </a:lnTo>
                  <a:lnTo>
                    <a:pt x="108" y="114"/>
                  </a:lnTo>
                  <a:lnTo>
                    <a:pt x="155" y="161"/>
                  </a:lnTo>
                  <a:lnTo>
                    <a:pt x="160" y="155"/>
                  </a:lnTo>
                  <a:close/>
                  <a:moveTo>
                    <a:pt x="18" y="59"/>
                  </a:moveTo>
                  <a:lnTo>
                    <a:pt x="10" y="52"/>
                  </a:lnTo>
                  <a:lnTo>
                    <a:pt x="52" y="10"/>
                  </a:lnTo>
                  <a:lnTo>
                    <a:pt x="59" y="18"/>
                  </a:lnTo>
                  <a:lnTo>
                    <a:pt x="38" y="39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8" y="59"/>
                  </a:lnTo>
                  <a:close/>
                  <a:moveTo>
                    <a:pt x="33" y="55"/>
                  </a:moveTo>
                  <a:lnTo>
                    <a:pt x="54" y="34"/>
                  </a:lnTo>
                  <a:lnTo>
                    <a:pt x="95" y="75"/>
                  </a:lnTo>
                  <a:lnTo>
                    <a:pt x="79" y="91"/>
                  </a:lnTo>
                  <a:lnTo>
                    <a:pt x="74" y="96"/>
                  </a:lnTo>
                  <a:lnTo>
                    <a:pt x="33" y="55"/>
                  </a:lnTo>
                  <a:close/>
                  <a:moveTo>
                    <a:pt x="54" y="127"/>
                  </a:moveTo>
                  <a:lnTo>
                    <a:pt x="74" y="106"/>
                  </a:lnTo>
                  <a:lnTo>
                    <a:pt x="74" y="106"/>
                  </a:lnTo>
                  <a:lnTo>
                    <a:pt x="92" y="89"/>
                  </a:lnTo>
                  <a:lnTo>
                    <a:pt x="126" y="55"/>
                  </a:lnTo>
                  <a:lnTo>
                    <a:pt x="142" y="70"/>
                  </a:lnTo>
                  <a:lnTo>
                    <a:pt x="70" y="142"/>
                  </a:lnTo>
                  <a:lnTo>
                    <a:pt x="54" y="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52" name="矩形 5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E1475AC5-7632-4DDB-BC12-C955F15170F1}"/>
              </a:ext>
            </a:extLst>
          </p:cNvPr>
          <p:cNvSpPr/>
          <p:nvPr/>
        </p:nvSpPr>
        <p:spPr>
          <a:xfrm>
            <a:off x="6727553" y="2661342"/>
            <a:ext cx="28320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srgbClr val="51585F"/>
                </a:solidFill>
              </a:rPr>
              <a:t>       游戏场景分为小羊、背景和栅栏</a:t>
            </a:r>
            <a:r>
              <a:rPr lang="en-US" altLang="zh-CN" dirty="0">
                <a:solidFill>
                  <a:srgbClr val="51585F"/>
                </a:solidFill>
              </a:rPr>
              <a:t>3</a:t>
            </a:r>
            <a:r>
              <a:rPr lang="zh-CN" altLang="en-US" dirty="0">
                <a:solidFill>
                  <a:srgbClr val="51585F"/>
                </a:solidFill>
              </a:rPr>
              <a:t>个部分，这</a:t>
            </a:r>
            <a:r>
              <a:rPr lang="en-US" altLang="zh-CN" dirty="0">
                <a:solidFill>
                  <a:srgbClr val="51585F"/>
                </a:solidFill>
              </a:rPr>
              <a:t>3</a:t>
            </a:r>
            <a:r>
              <a:rPr lang="zh-CN" altLang="en-US" dirty="0">
                <a:solidFill>
                  <a:srgbClr val="51585F"/>
                </a:solidFill>
              </a:rPr>
              <a:t>个部分同时启动。在小羊逃跑的过程中，背景和栅栏都会移动。小羊跳起跃过栅栏时，游戏继续进行；当小羊撞到栅栏的时候，游戏结束。把游戏分成</a:t>
            </a:r>
            <a:r>
              <a:rPr lang="en-US" altLang="zh-CN" dirty="0">
                <a:solidFill>
                  <a:srgbClr val="51585F"/>
                </a:solidFill>
              </a:rPr>
              <a:t>3</a:t>
            </a:r>
            <a:r>
              <a:rPr lang="zh-CN" altLang="en-US" dirty="0">
                <a:solidFill>
                  <a:srgbClr val="51585F"/>
                </a:solidFill>
              </a:rPr>
              <a:t>个独立的类进行设计。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51585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0584D960-EEF5-4ED9-A550-82E8EFD59E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" y="1462672"/>
            <a:ext cx="1624810" cy="1677964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91279F5C-7E04-4A46-B3DF-0C3BA62EBC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36" y="1462672"/>
            <a:ext cx="1689309" cy="1781244"/>
          </a:xfrm>
          <a:prstGeom prst="rect">
            <a:avLst/>
          </a:prstGeom>
        </p:spPr>
      </p:pic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id="{824FA71E-07D3-4010-BB16-07F39D68F3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25" y="1538654"/>
            <a:ext cx="1624810" cy="1692865"/>
          </a:xfrm>
          <a:prstGeom prst="rect">
            <a:avLst/>
          </a:prstGeom>
        </p:spPr>
      </p:pic>
      <p:pic>
        <p:nvPicPr>
          <p:cNvPr id="12" name="图片 11" descr="图片包含 屏幕截图&#10;&#10;描述已自动生成">
            <a:extLst>
              <a:ext uri="{FF2B5EF4-FFF2-40B4-BE49-F238E27FC236}">
                <a16:creationId xmlns:a16="http://schemas.microsoft.com/office/drawing/2014/main" id="{D4E1BF6C-099B-4D39-8730-DC9FB3334F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" y="3243916"/>
            <a:ext cx="1696810" cy="1823141"/>
          </a:xfrm>
          <a:prstGeom prst="rect">
            <a:avLst/>
          </a:prstGeom>
        </p:spPr>
      </p:pic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BB5BFE05-1A47-4162-8A88-83DFCC8E56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55" y="3270894"/>
            <a:ext cx="1734271" cy="1796163"/>
          </a:xfrm>
          <a:prstGeom prst="rect">
            <a:avLst/>
          </a:prstGeom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3D2AAD8A-E0FB-4D8E-95BC-DA419ECA6A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43" y="3276736"/>
            <a:ext cx="1696810" cy="1757500"/>
          </a:xfrm>
          <a:prstGeom prst="rect">
            <a:avLst/>
          </a:prstGeom>
        </p:spPr>
      </p:pic>
      <p:pic>
        <p:nvPicPr>
          <p:cNvPr id="18" name="图片 17" descr="图片包含 屏幕截图&#10;&#10;描述已自动生成">
            <a:extLst>
              <a:ext uri="{FF2B5EF4-FFF2-40B4-BE49-F238E27FC236}">
                <a16:creationId xmlns:a16="http://schemas.microsoft.com/office/drawing/2014/main" id="{4BB3C38E-CC4F-4BF3-B00A-3FF6EC5FD1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" y="5094474"/>
            <a:ext cx="1652547" cy="1736109"/>
          </a:xfrm>
          <a:prstGeom prst="rect">
            <a:avLst/>
          </a:prstGeom>
        </p:spPr>
      </p:pic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3C881E06-6236-4A4C-997E-DA0DF9B51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4" y="5178138"/>
            <a:ext cx="1806811" cy="1800238"/>
          </a:xfrm>
          <a:prstGeom prst="rect">
            <a:avLst/>
          </a:prstGeom>
        </p:spPr>
      </p:pic>
      <p:sp>
        <p:nvSpPr>
          <p:cNvPr id="30" name="TextBox 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FB5C81C-0257-407C-9CDA-56849BD8492A}"/>
              </a:ext>
            </a:extLst>
          </p:cNvPr>
          <p:cNvSpPr txBox="1"/>
          <p:nvPr/>
        </p:nvSpPr>
        <p:spPr>
          <a:xfrm>
            <a:off x="123995" y="199617"/>
            <a:ext cx="366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defRPr>
            </a:lvl1pPr>
          </a:lstStyle>
          <a:p>
            <a:r>
              <a:rPr lang="zh-CN" altLang="en-US" sz="2500" dirty="0"/>
              <a:t>软件设计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2268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TextBox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4ABAC270-D38A-4690-BFF3-98B30204C286}"/>
              </a:ext>
            </a:extLst>
          </p:cNvPr>
          <p:cNvSpPr txBox="1"/>
          <p:nvPr/>
        </p:nvSpPr>
        <p:spPr>
          <a:xfrm>
            <a:off x="2439769" y="590017"/>
            <a:ext cx="722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194E7F"/>
                </a:solidFill>
                <a:latin typeface="Bookman Old Style"/>
                <a:ea typeface="微软雅黑"/>
              </a:rPr>
              <a:t>程序流程图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94E7F"/>
              </a:solidFill>
              <a:effectLst/>
              <a:uLnTx/>
              <a:uFillTx/>
              <a:latin typeface="Bookman Old Style"/>
              <a:ea typeface="微软雅黑"/>
              <a:cs typeface="+mn-cs"/>
            </a:endParaRPr>
          </a:p>
        </p:txBody>
      </p:sp>
      <p:cxnSp>
        <p:nvCxnSpPr>
          <p:cNvPr id="44" name="Straight Connector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CE59C41-1031-4079-9129-61ADB160E88E}"/>
              </a:ext>
            </a:extLst>
          </p:cNvPr>
          <p:cNvCxnSpPr>
            <a:cxnSpLocks/>
          </p:cNvCxnSpPr>
          <p:nvPr/>
        </p:nvCxnSpPr>
        <p:spPr>
          <a:xfrm>
            <a:off x="5389884" y="1350704"/>
            <a:ext cx="1412232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E305DCC1-0408-473E-8645-690D50F33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55" y="1465513"/>
            <a:ext cx="6147143" cy="5172075"/>
          </a:xfrm>
          <a:prstGeom prst="rect">
            <a:avLst/>
          </a:prstGeom>
        </p:spPr>
      </p:pic>
      <p:sp>
        <p:nvSpPr>
          <p:cNvPr id="16" name="TextBox 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32249029-BC2E-4768-88F3-BBDA3095709F}"/>
              </a:ext>
            </a:extLst>
          </p:cNvPr>
          <p:cNvSpPr txBox="1"/>
          <p:nvPr/>
        </p:nvSpPr>
        <p:spPr>
          <a:xfrm>
            <a:off x="123995" y="199617"/>
            <a:ext cx="366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defRPr>
            </a:lvl1pPr>
          </a:lstStyle>
          <a:p>
            <a:r>
              <a:rPr lang="zh-CN" altLang="en-US" sz="2500" dirty="0"/>
              <a:t>软件设计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43146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Текст 1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>
            <a:spLocks/>
          </p:cNvSpPr>
          <p:nvPr/>
        </p:nvSpPr>
        <p:spPr>
          <a:xfrm rot="5400000">
            <a:off x="5988484" y="5536367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5" indent="0" algn="ctr" defTabSz="1809049" rtl="0" eaLnBrk="1" fontAlgn="auto" latinLnBrk="0" hangingPunct="1">
              <a:lnSpc>
                <a:spcPct val="10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2" b="0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CLICK TO DISCOVER</a:t>
            </a:r>
          </a:p>
          <a:p>
            <a:pPr marL="0" marR="0" lvl="7" indent="0" algn="ctr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2" b="1" i="0" u="none" strike="noStrike" kern="1200" cap="none" spc="0" normalizeH="0" baseline="0" noProof="0" dirty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reeform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2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316800" y="2243280"/>
            <a:ext cx="755839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rgbClr val="C0D2DC">
                    <a:lumMod val="25000"/>
                  </a:srgbClr>
                </a:solidFill>
                <a:effectLst>
                  <a:outerShdw blurRad="127000" dist="50800" dir="2700000" sx="101000" sy="101000" algn="tl" rotWithShape="0">
                    <a:srgbClr val="194E7F">
                      <a:alpha val="40000"/>
                    </a:srgbClr>
                  </a:outerShdw>
                </a:effectLst>
                <a:uLnTx/>
                <a:uFillTx/>
                <a:latin typeface="Bookman Old Style" panose="02050604050505020204" pitchFamily="18" charset="0"/>
                <a:ea typeface="微软雅黑"/>
                <a:cs typeface="+mn-cs"/>
              </a:rPr>
              <a:t>PART FOUR</a:t>
            </a: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433918" y="3572091"/>
            <a:ext cx="727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600" normalizeH="0" baseline="0" noProof="0" dirty="0">
                <a:ln>
                  <a:noFill/>
                </a:ln>
                <a:solidFill>
                  <a:srgbClr val="C0D2DC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Roboto Light" charset="0"/>
              </a:rPr>
              <a:t>界面设计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D2DC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403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13828E8C-0CCB-4AEA-A0F5-F59236FB90B3}"/>
              </a:ext>
            </a:extLst>
          </p:cNvPr>
          <p:cNvSpPr/>
          <p:nvPr/>
        </p:nvSpPr>
        <p:spPr>
          <a:xfrm>
            <a:off x="6660700" y="5211716"/>
            <a:ext cx="4015409" cy="12542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355600" dist="2286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17" name="Rectangle: Rounded Corners 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7F49353A-271D-4ADD-BD6F-110BDAB5DF08}"/>
              </a:ext>
            </a:extLst>
          </p:cNvPr>
          <p:cNvSpPr/>
          <p:nvPr/>
        </p:nvSpPr>
        <p:spPr>
          <a:xfrm>
            <a:off x="8194166" y="1712017"/>
            <a:ext cx="3934544" cy="12542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355600" dist="2286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14" name="Rectangle: Rounded Corners 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A7FD80C0-4D40-41BC-95D2-A78C200CE8A5}"/>
              </a:ext>
            </a:extLst>
          </p:cNvPr>
          <p:cNvSpPr/>
          <p:nvPr/>
        </p:nvSpPr>
        <p:spPr>
          <a:xfrm>
            <a:off x="74576" y="1556582"/>
            <a:ext cx="4015409" cy="12542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355600" dist="2286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sp>
        <p:nvSpPr>
          <p:cNvPr id="26" name="Oval 2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F391FCB-2012-4142-853B-A7B22D8E45F7}"/>
              </a:ext>
            </a:extLst>
          </p:cNvPr>
          <p:cNvSpPr/>
          <p:nvPr/>
        </p:nvSpPr>
        <p:spPr>
          <a:xfrm>
            <a:off x="5076830" y="4819660"/>
            <a:ext cx="2038340" cy="2038340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" name="Oval 2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F03DD16B-202D-49A1-92E8-AEBEAF71FBCF}"/>
              </a:ext>
            </a:extLst>
          </p:cNvPr>
          <p:cNvSpPr/>
          <p:nvPr/>
        </p:nvSpPr>
        <p:spPr>
          <a:xfrm>
            <a:off x="6548834" y="676327"/>
            <a:ext cx="2855925" cy="3014738"/>
          </a:xfrm>
          <a:prstGeom prst="ellipse">
            <a:avLst/>
          </a:prstGeom>
          <a:solidFill>
            <a:schemeClr val="accent1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Oval 1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7AB61A85-F1C2-49B1-A5C0-56DABF5D454B}"/>
              </a:ext>
            </a:extLst>
          </p:cNvPr>
          <p:cNvSpPr/>
          <p:nvPr/>
        </p:nvSpPr>
        <p:spPr>
          <a:xfrm>
            <a:off x="6273062" y="3458804"/>
            <a:ext cx="551545" cy="551545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Oval 2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6A11FFF6-8B5F-4738-9BB8-76B2D9A9BC57}"/>
              </a:ext>
            </a:extLst>
          </p:cNvPr>
          <p:cNvSpPr/>
          <p:nvPr/>
        </p:nvSpPr>
        <p:spPr>
          <a:xfrm>
            <a:off x="5412102" y="3468966"/>
            <a:ext cx="551545" cy="5515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Oval 2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93B2A808-25D3-4182-8339-6913943BD4F2}"/>
              </a:ext>
            </a:extLst>
          </p:cNvPr>
          <p:cNvSpPr/>
          <p:nvPr/>
        </p:nvSpPr>
        <p:spPr>
          <a:xfrm>
            <a:off x="6013228" y="4293715"/>
            <a:ext cx="275773" cy="2757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TextBox 2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53710" y="214538"/>
            <a:ext cx="4460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1585F"/>
                </a:solidFill>
                <a:effectLst/>
                <a:uLnTx/>
                <a:uFillTx/>
                <a:latin typeface="Bookman Old Style"/>
                <a:ea typeface="Montserrat Bold" charset="0"/>
                <a:cs typeface="Montserrat Bold" charset="0"/>
              </a:rPr>
              <a:t>界面设计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1585F"/>
              </a:solidFill>
              <a:effectLst/>
              <a:uLnTx/>
              <a:uFillTx/>
              <a:latin typeface="Bookman Old Style"/>
              <a:ea typeface="Montserrat Bold" charset="0"/>
              <a:cs typeface="Montserrat Bold" charset="0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5709E2-6DC6-46D1-8A4E-7542B74331A0}"/>
              </a:ext>
            </a:extLst>
          </p:cNvPr>
          <p:cNvSpPr/>
          <p:nvPr/>
        </p:nvSpPr>
        <p:spPr>
          <a:xfrm>
            <a:off x="237451" y="2099109"/>
            <a:ext cx="3253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51585F"/>
                </a:solidFill>
              </a:rPr>
              <a:t>采用头尾相接图片，达到游戏画面的连续性。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DCA84A-A9A4-4C3A-A107-F14832957E92}"/>
              </a:ext>
            </a:extLst>
          </p:cNvPr>
          <p:cNvSpPr/>
          <p:nvPr/>
        </p:nvSpPr>
        <p:spPr>
          <a:xfrm>
            <a:off x="149413" y="2414345"/>
            <a:ext cx="38657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51585F"/>
                </a:solidFill>
              </a:rPr>
              <a:t>以星空和草地作为背景，给人以解压的画面体验。</a:t>
            </a:r>
          </a:p>
        </p:txBody>
      </p:sp>
      <p:sp>
        <p:nvSpPr>
          <p:cNvPr id="16" name="TextBox 6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4698F0A5-B084-4EC8-84E0-E458ECC44E3B}"/>
              </a:ext>
            </a:extLst>
          </p:cNvPr>
          <p:cNvSpPr txBox="1"/>
          <p:nvPr/>
        </p:nvSpPr>
        <p:spPr>
          <a:xfrm>
            <a:off x="1476688" y="1712017"/>
            <a:ext cx="2481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416B">
                    <a:lumMod val="65000"/>
                    <a:lumOff val="35000"/>
                  </a:srgbClr>
                </a:solidFill>
                <a:effectLst/>
                <a:uLnTx/>
                <a:uFillTx/>
                <a:latin typeface="Bookman Old Style"/>
                <a:ea typeface="微软雅黑"/>
                <a:cs typeface="+mn-cs"/>
              </a:rPr>
              <a:t>背景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4416B">
                  <a:lumMod val="65000"/>
                  <a:lumOff val="35000"/>
                </a:srgbClr>
              </a:solidFill>
              <a:effectLst/>
              <a:uLnTx/>
              <a:uFillTx/>
              <a:latin typeface="Bookman Old Style"/>
              <a:ea typeface="微软雅黑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EA4A24-2FA8-4544-9EE0-45AB2796C069}"/>
              </a:ext>
            </a:extLst>
          </p:cNvPr>
          <p:cNvSpPr/>
          <p:nvPr/>
        </p:nvSpPr>
        <p:spPr>
          <a:xfrm>
            <a:off x="9265871" y="2317638"/>
            <a:ext cx="38657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51585F"/>
                </a:solidFill>
              </a:rPr>
              <a:t>设计可爱小羊形象，增加游戏趣味性。</a:t>
            </a:r>
          </a:p>
        </p:txBody>
      </p:sp>
      <p:sp>
        <p:nvSpPr>
          <p:cNvPr id="20" name="TextBox 6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DF98B3E4-AF2E-4AD6-A799-DADD7B10034C}"/>
              </a:ext>
            </a:extLst>
          </p:cNvPr>
          <p:cNvSpPr txBox="1"/>
          <p:nvPr/>
        </p:nvSpPr>
        <p:spPr>
          <a:xfrm>
            <a:off x="9895563" y="1845328"/>
            <a:ext cx="2481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14416B">
                    <a:lumMod val="65000"/>
                    <a:lumOff val="35000"/>
                  </a:srgbClr>
                </a:solidFill>
                <a:latin typeface="Bookman Old Style"/>
                <a:ea typeface="微软雅黑"/>
              </a:rPr>
              <a:t>游戏主角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4416B">
                  <a:lumMod val="65000"/>
                  <a:lumOff val="35000"/>
                </a:srgbClr>
              </a:solidFill>
              <a:effectLst/>
              <a:uLnTx/>
              <a:uFillTx/>
              <a:latin typeface="Bookman Old Style"/>
              <a:ea typeface="微软雅黑"/>
              <a:cs typeface="+mn-cs"/>
            </a:endParaRPr>
          </a:p>
        </p:txBody>
      </p:sp>
      <p:sp>
        <p:nvSpPr>
          <p:cNvPr id="23" name="TextBox 6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B5FE1090-44B4-4954-9FC9-E1E213E7E888}"/>
              </a:ext>
            </a:extLst>
          </p:cNvPr>
          <p:cNvSpPr txBox="1"/>
          <p:nvPr/>
        </p:nvSpPr>
        <p:spPr>
          <a:xfrm>
            <a:off x="8194166" y="5350983"/>
            <a:ext cx="2481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14416B">
                    <a:lumMod val="65000"/>
                    <a:lumOff val="35000"/>
                  </a:srgbClr>
                </a:solidFill>
                <a:latin typeface="Bookman Old Style"/>
                <a:ea typeface="微软雅黑"/>
              </a:rPr>
              <a:t>栅栏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4416B">
                  <a:lumMod val="65000"/>
                  <a:lumOff val="35000"/>
                </a:srgbClr>
              </a:solidFill>
              <a:effectLst/>
              <a:uLnTx/>
              <a:uFillTx/>
              <a:latin typeface="Bookman Old Style"/>
              <a:ea typeface="微软雅黑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D998194-8A42-4A5F-9E34-1EC3BF6732BC}"/>
              </a:ext>
            </a:extLst>
          </p:cNvPr>
          <p:cNvSpPr/>
          <p:nvPr/>
        </p:nvSpPr>
        <p:spPr>
          <a:xfrm>
            <a:off x="7041511" y="5777658"/>
            <a:ext cx="32537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51585F"/>
                </a:solidFill>
              </a:rPr>
              <a:t>不断循环生成栅栏作为障碍物，游戏中的反派角色。</a:t>
            </a:r>
          </a:p>
        </p:txBody>
      </p:sp>
      <p:pic>
        <p:nvPicPr>
          <p:cNvPr id="7" name="图片 6" descr="图片包含 剪贴画&#10;&#10;描述已自动生成">
            <a:extLst>
              <a:ext uri="{FF2B5EF4-FFF2-40B4-BE49-F238E27FC236}">
                <a16:creationId xmlns:a16="http://schemas.microsoft.com/office/drawing/2014/main" id="{E8BDBF57-86CD-4BB7-80E4-B0AD0E065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47" y="1931923"/>
            <a:ext cx="952381" cy="7714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A980CC-9F63-469B-A3E1-2DE766A6C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48" y="709874"/>
            <a:ext cx="3104042" cy="3014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60B86D9-8E5B-4270-A8BC-4647DD199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03" y="5494687"/>
            <a:ext cx="952381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FF6EDBA-D1DA-4CD9-A178-AB7E3D22921D}"/>
              </a:ext>
            </a:extLst>
          </p:cNvPr>
          <p:cNvSpPr/>
          <p:nvPr/>
        </p:nvSpPr>
        <p:spPr>
          <a:xfrm>
            <a:off x="5299586" y="5065975"/>
            <a:ext cx="648929" cy="648929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1" name="Oval 6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7E04B66A-C754-4D26-A8FD-F8C4491B4447}"/>
              </a:ext>
            </a:extLst>
          </p:cNvPr>
          <p:cNvSpPr/>
          <p:nvPr/>
        </p:nvSpPr>
        <p:spPr>
          <a:xfrm>
            <a:off x="5078361" y="3748835"/>
            <a:ext cx="1091380" cy="1091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Oval 1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D9D132A3-98B2-40B4-88B6-A7F1038AA2DC}"/>
              </a:ext>
            </a:extLst>
          </p:cNvPr>
          <p:cNvSpPr/>
          <p:nvPr/>
        </p:nvSpPr>
        <p:spPr>
          <a:xfrm>
            <a:off x="10933471" y="1253614"/>
            <a:ext cx="648929" cy="648929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Oval 1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EAF805A5-A667-4450-8114-A7751F57D73D}"/>
              </a:ext>
            </a:extLst>
          </p:cNvPr>
          <p:cNvSpPr/>
          <p:nvPr/>
        </p:nvSpPr>
        <p:spPr>
          <a:xfrm>
            <a:off x="4079798" y="768220"/>
            <a:ext cx="1091380" cy="1091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2" name="TextBox 6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8B0C585E-A951-49F7-BE5E-25212D506C46}"/>
              </a:ext>
            </a:extLst>
          </p:cNvPr>
          <p:cNvSpPr txBox="1"/>
          <p:nvPr/>
        </p:nvSpPr>
        <p:spPr>
          <a:xfrm>
            <a:off x="7304537" y="4506834"/>
            <a:ext cx="5358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416B">
                    <a:lumMod val="65000"/>
                    <a:lumOff val="35000"/>
                  </a:srgbClr>
                </a:solidFill>
                <a:effectLst/>
                <a:uLnTx/>
                <a:uFillTx/>
                <a:latin typeface="Bookman Old Style"/>
                <a:ea typeface="微软雅黑"/>
                <a:cs typeface="+mn-cs"/>
              </a:rPr>
              <a:t>游戏结束界面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416B">
                  <a:lumMod val="65000"/>
                  <a:lumOff val="35000"/>
                </a:srgbClr>
              </a:solidFill>
              <a:effectLst/>
              <a:uLnTx/>
              <a:uFillTx/>
              <a:latin typeface="Bookman Old Style"/>
              <a:ea typeface="微软雅黑"/>
              <a:cs typeface="+mn-cs"/>
            </a:endParaRPr>
          </a:p>
        </p:txBody>
      </p:sp>
      <p:sp>
        <p:nvSpPr>
          <p:cNvPr id="36" name="TextBox 3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652026" y="894072"/>
            <a:ext cx="4576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/>
              </a:rPr>
              <a:t>游戏开始界面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/>
            </a:endParaRPr>
          </a:p>
        </p:txBody>
      </p:sp>
      <p:sp>
        <p:nvSpPr>
          <p:cNvPr id="43" name="Freeform 14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F15DBC31-9197-4C6C-8190-480758CBEDDB}"/>
              </a:ext>
            </a:extLst>
          </p:cNvPr>
          <p:cNvSpPr>
            <a:spLocks noEditPoints="1"/>
          </p:cNvSpPr>
          <p:nvPr/>
        </p:nvSpPr>
        <p:spPr bwMode="auto">
          <a:xfrm>
            <a:off x="4428844" y="1087417"/>
            <a:ext cx="393289" cy="452986"/>
          </a:xfrm>
          <a:custGeom>
            <a:avLst/>
            <a:gdLst>
              <a:gd name="T0" fmla="*/ 122 w 188"/>
              <a:gd name="T1" fmla="*/ 128 h 216"/>
              <a:gd name="T2" fmla="*/ 63 w 188"/>
              <a:gd name="T3" fmla="*/ 128 h 216"/>
              <a:gd name="T4" fmla="*/ 0 w 188"/>
              <a:gd name="T5" fmla="*/ 210 h 216"/>
              <a:gd name="T6" fmla="*/ 4 w 188"/>
              <a:gd name="T7" fmla="*/ 216 h 216"/>
              <a:gd name="T8" fmla="*/ 184 w 188"/>
              <a:gd name="T9" fmla="*/ 216 h 216"/>
              <a:gd name="T10" fmla="*/ 188 w 188"/>
              <a:gd name="T11" fmla="*/ 210 h 216"/>
              <a:gd name="T12" fmla="*/ 122 w 188"/>
              <a:gd name="T13" fmla="*/ 128 h 216"/>
              <a:gd name="T14" fmla="*/ 8 w 188"/>
              <a:gd name="T15" fmla="*/ 208 h 216"/>
              <a:gd name="T16" fmla="*/ 64 w 188"/>
              <a:gd name="T17" fmla="*/ 136 h 216"/>
              <a:gd name="T18" fmla="*/ 120 w 188"/>
              <a:gd name="T19" fmla="*/ 136 h 216"/>
              <a:gd name="T20" fmla="*/ 180 w 188"/>
              <a:gd name="T21" fmla="*/ 208 h 216"/>
              <a:gd name="T22" fmla="*/ 8 w 188"/>
              <a:gd name="T23" fmla="*/ 208 h 216"/>
              <a:gd name="T24" fmla="*/ 91 w 188"/>
              <a:gd name="T25" fmla="*/ 114 h 216"/>
              <a:gd name="T26" fmla="*/ 148 w 188"/>
              <a:gd name="T27" fmla="*/ 57 h 216"/>
              <a:gd name="T28" fmla="*/ 91 w 188"/>
              <a:gd name="T29" fmla="*/ 0 h 216"/>
              <a:gd name="T30" fmla="*/ 34 w 188"/>
              <a:gd name="T31" fmla="*/ 57 h 216"/>
              <a:gd name="T32" fmla="*/ 91 w 188"/>
              <a:gd name="T33" fmla="*/ 114 h 216"/>
              <a:gd name="T34" fmla="*/ 91 w 188"/>
              <a:gd name="T35" fmla="*/ 8 h 216"/>
              <a:gd name="T36" fmla="*/ 140 w 188"/>
              <a:gd name="T37" fmla="*/ 57 h 216"/>
              <a:gd name="T38" fmla="*/ 140 w 188"/>
              <a:gd name="T39" fmla="*/ 65 h 216"/>
              <a:gd name="T40" fmla="*/ 105 w 188"/>
              <a:gd name="T41" fmla="*/ 43 h 216"/>
              <a:gd name="T42" fmla="*/ 102 w 188"/>
              <a:gd name="T43" fmla="*/ 35 h 216"/>
              <a:gd name="T44" fmla="*/ 98 w 188"/>
              <a:gd name="T45" fmla="*/ 42 h 216"/>
              <a:gd name="T46" fmla="*/ 43 w 188"/>
              <a:gd name="T47" fmla="*/ 51 h 216"/>
              <a:gd name="T48" fmla="*/ 91 w 188"/>
              <a:gd name="T49" fmla="*/ 8 h 216"/>
              <a:gd name="T50" fmla="*/ 100 w 188"/>
              <a:gd name="T51" fmla="*/ 52 h 216"/>
              <a:gd name="T52" fmla="*/ 138 w 188"/>
              <a:gd name="T53" fmla="*/ 72 h 216"/>
              <a:gd name="T54" fmla="*/ 91 w 188"/>
              <a:gd name="T55" fmla="*/ 106 h 216"/>
              <a:gd name="T56" fmla="*/ 43 w 188"/>
              <a:gd name="T57" fmla="*/ 59 h 216"/>
              <a:gd name="T58" fmla="*/ 100 w 188"/>
              <a:gd name="T59" fmla="*/ 5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8" h="216">
                <a:moveTo>
                  <a:pt x="122" y="128"/>
                </a:moveTo>
                <a:cubicBezTo>
                  <a:pt x="63" y="128"/>
                  <a:pt x="63" y="128"/>
                  <a:pt x="63" y="128"/>
                </a:cubicBezTo>
                <a:cubicBezTo>
                  <a:pt x="27" y="128"/>
                  <a:pt x="0" y="165"/>
                  <a:pt x="0" y="210"/>
                </a:cubicBezTo>
                <a:cubicBezTo>
                  <a:pt x="0" y="212"/>
                  <a:pt x="0" y="216"/>
                  <a:pt x="4" y="216"/>
                </a:cubicBezTo>
                <a:cubicBezTo>
                  <a:pt x="184" y="216"/>
                  <a:pt x="184" y="216"/>
                  <a:pt x="184" y="216"/>
                </a:cubicBezTo>
                <a:cubicBezTo>
                  <a:pt x="188" y="216"/>
                  <a:pt x="188" y="212"/>
                  <a:pt x="188" y="210"/>
                </a:cubicBezTo>
                <a:cubicBezTo>
                  <a:pt x="188" y="165"/>
                  <a:pt x="157" y="128"/>
                  <a:pt x="122" y="128"/>
                </a:cubicBezTo>
                <a:close/>
                <a:moveTo>
                  <a:pt x="8" y="208"/>
                </a:moveTo>
                <a:cubicBezTo>
                  <a:pt x="8" y="168"/>
                  <a:pt x="33" y="136"/>
                  <a:pt x="64" y="136"/>
                </a:cubicBezTo>
                <a:cubicBezTo>
                  <a:pt x="120" y="136"/>
                  <a:pt x="120" y="136"/>
                  <a:pt x="120" y="136"/>
                </a:cubicBezTo>
                <a:cubicBezTo>
                  <a:pt x="151" y="136"/>
                  <a:pt x="180" y="168"/>
                  <a:pt x="180" y="208"/>
                </a:cubicBezTo>
                <a:lnTo>
                  <a:pt x="8" y="208"/>
                </a:lnTo>
                <a:close/>
                <a:moveTo>
                  <a:pt x="91" y="114"/>
                </a:moveTo>
                <a:cubicBezTo>
                  <a:pt x="123" y="114"/>
                  <a:pt x="148" y="88"/>
                  <a:pt x="148" y="57"/>
                </a:cubicBezTo>
                <a:cubicBezTo>
                  <a:pt x="148" y="25"/>
                  <a:pt x="123" y="0"/>
                  <a:pt x="91" y="0"/>
                </a:cubicBezTo>
                <a:cubicBezTo>
                  <a:pt x="60" y="0"/>
                  <a:pt x="34" y="25"/>
                  <a:pt x="34" y="57"/>
                </a:cubicBezTo>
                <a:cubicBezTo>
                  <a:pt x="34" y="88"/>
                  <a:pt x="60" y="114"/>
                  <a:pt x="91" y="114"/>
                </a:cubicBezTo>
                <a:close/>
                <a:moveTo>
                  <a:pt x="91" y="8"/>
                </a:moveTo>
                <a:cubicBezTo>
                  <a:pt x="118" y="8"/>
                  <a:pt x="140" y="30"/>
                  <a:pt x="140" y="57"/>
                </a:cubicBezTo>
                <a:cubicBezTo>
                  <a:pt x="140" y="59"/>
                  <a:pt x="140" y="62"/>
                  <a:pt x="140" y="65"/>
                </a:cubicBezTo>
                <a:cubicBezTo>
                  <a:pt x="112" y="63"/>
                  <a:pt x="105" y="44"/>
                  <a:pt x="105" y="43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8" y="42"/>
                  <a:pt x="98" y="42"/>
                  <a:pt x="98" y="42"/>
                </a:cubicBezTo>
                <a:cubicBezTo>
                  <a:pt x="87" y="60"/>
                  <a:pt x="52" y="54"/>
                  <a:pt x="43" y="51"/>
                </a:cubicBezTo>
                <a:cubicBezTo>
                  <a:pt x="46" y="27"/>
                  <a:pt x="66" y="8"/>
                  <a:pt x="91" y="8"/>
                </a:cubicBezTo>
                <a:close/>
                <a:moveTo>
                  <a:pt x="100" y="52"/>
                </a:moveTo>
                <a:cubicBezTo>
                  <a:pt x="105" y="59"/>
                  <a:pt x="116" y="70"/>
                  <a:pt x="138" y="72"/>
                </a:cubicBezTo>
                <a:cubicBezTo>
                  <a:pt x="131" y="92"/>
                  <a:pt x="113" y="106"/>
                  <a:pt x="91" y="106"/>
                </a:cubicBezTo>
                <a:cubicBezTo>
                  <a:pt x="65" y="106"/>
                  <a:pt x="44" y="85"/>
                  <a:pt x="43" y="59"/>
                </a:cubicBezTo>
                <a:cubicBezTo>
                  <a:pt x="54" y="62"/>
                  <a:pt x="85" y="67"/>
                  <a:pt x="100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0" name="图片占位符 9" descr="图片包含 室内, 播放器&#10;&#10;描述已自动生成">
            <a:extLst>
              <a:ext uri="{FF2B5EF4-FFF2-40B4-BE49-F238E27FC236}">
                <a16:creationId xmlns:a16="http://schemas.microsoft.com/office/drawing/2014/main" id="{BAA05334-0E99-444B-96A4-90DAF23417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 b="4995"/>
          <a:stretch>
            <a:fillRect/>
          </a:stretch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304F2442-464A-4EE2-89F9-C3FD86FC84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>
            <a:fillRect/>
          </a:stretch>
        </p:blipFill>
        <p:spPr>
          <a:xfrm>
            <a:off x="269797" y="3748835"/>
            <a:ext cx="4552336" cy="2685548"/>
          </a:xfrm>
        </p:spPr>
      </p:pic>
      <p:sp>
        <p:nvSpPr>
          <p:cNvPr id="50" name="TextBox 2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83094DC8-5347-4061-AFFE-C484D39859F4}"/>
              </a:ext>
            </a:extLst>
          </p:cNvPr>
          <p:cNvSpPr txBox="1"/>
          <p:nvPr/>
        </p:nvSpPr>
        <p:spPr>
          <a:xfrm>
            <a:off x="53710" y="214538"/>
            <a:ext cx="367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1585F"/>
                </a:solidFill>
                <a:effectLst/>
                <a:uLnTx/>
                <a:uFillTx/>
                <a:latin typeface="Bookman Old Style"/>
                <a:ea typeface="Montserrat Bold" charset="0"/>
                <a:cs typeface="Montserrat Bold" charset="0"/>
              </a:rPr>
              <a:t>界面设计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1585F"/>
              </a:solidFill>
              <a:effectLst/>
              <a:uLnTx/>
              <a:uFillTx/>
              <a:latin typeface="Bookman Old Style"/>
              <a:ea typeface="Montserrat Bold" charset="0"/>
              <a:cs typeface="Montserrat Bold" charset="0"/>
            </a:endParaRPr>
          </a:p>
        </p:txBody>
      </p:sp>
      <p:sp>
        <p:nvSpPr>
          <p:cNvPr id="13" name="矩形 1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9C6BA2C-E572-460D-AC9C-ADBE835AB28E}"/>
              </a:ext>
            </a:extLst>
          </p:cNvPr>
          <p:cNvSpPr/>
          <p:nvPr/>
        </p:nvSpPr>
        <p:spPr>
          <a:xfrm>
            <a:off x="511437" y="1596965"/>
            <a:ext cx="340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srgbClr val="51585F"/>
                </a:solidFill>
              </a:rPr>
              <a:t>在小羊靠近栅栏时，发出声音，以此让小羊跳过栅栏。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51585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A37971AA-0167-48C3-8E1F-122979CBF3FF}"/>
              </a:ext>
            </a:extLst>
          </p:cNvPr>
          <p:cNvSpPr/>
          <p:nvPr/>
        </p:nvSpPr>
        <p:spPr>
          <a:xfrm>
            <a:off x="7030064" y="5203277"/>
            <a:ext cx="340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srgbClr val="51585F"/>
                </a:solidFill>
              </a:rPr>
              <a:t>声音提前或</a:t>
            </a:r>
            <a:r>
              <a:rPr lang="zh-CN" altLang="en-US">
                <a:solidFill>
                  <a:srgbClr val="51585F"/>
                </a:solidFill>
              </a:rPr>
              <a:t>延迟发出，则</a:t>
            </a:r>
            <a:r>
              <a:rPr lang="zh-CN" altLang="en-US" dirty="0">
                <a:solidFill>
                  <a:srgbClr val="51585F"/>
                </a:solidFill>
              </a:rPr>
              <a:t>小羊无法跳过栅栏，游戏结束。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51585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1CE4ADB-1129-484D-95A9-9F3EA38B56AA}"/>
              </a:ext>
            </a:extLst>
          </p:cNvPr>
          <p:cNvSpPr/>
          <p:nvPr/>
        </p:nvSpPr>
        <p:spPr>
          <a:xfrm>
            <a:off x="204381" y="2314153"/>
            <a:ext cx="5024196" cy="809307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349A31-C7E9-4EDE-A50E-70250FCC32F0}"/>
              </a:ext>
            </a:extLst>
          </p:cNvPr>
          <p:cNvSpPr txBox="1"/>
          <p:nvPr/>
        </p:nvSpPr>
        <p:spPr>
          <a:xfrm>
            <a:off x="338811" y="2405711"/>
            <a:ext cx="441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界面左上角是提示符。串口关闭，提示符会显示</a:t>
            </a:r>
            <a:r>
              <a:rPr lang="en-US" altLang="zh-CN" sz="1200" dirty="0"/>
              <a:t>serial off</a:t>
            </a:r>
            <a:r>
              <a:rPr lang="zh-CN" altLang="en-US" sz="1200" dirty="0"/>
              <a:t>；当使用串口时，提示符会显示</a:t>
            </a:r>
            <a:r>
              <a:rPr lang="en-US" altLang="zh-CN" sz="1200" dirty="0"/>
              <a:t>serial on</a:t>
            </a:r>
            <a:r>
              <a:rPr lang="zh-CN" altLang="en-US" sz="1200" dirty="0"/>
              <a:t>，表示此时可以通过声音传感器来控制小羊的跳跃。</a:t>
            </a:r>
          </a:p>
        </p:txBody>
      </p:sp>
    </p:spTree>
    <p:extLst>
      <p:ext uri="{BB962C8B-B14F-4D97-AF65-F5344CB8AC3E}">
        <p14:creationId xmlns:p14="http://schemas.microsoft.com/office/powerpoint/2010/main" val="224174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Текст 1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>
            <a:spLocks/>
          </p:cNvSpPr>
          <p:nvPr/>
        </p:nvSpPr>
        <p:spPr>
          <a:xfrm rot="5400000">
            <a:off x="5988484" y="5536367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5" indent="0" algn="ctr" defTabSz="1809049" rtl="0" eaLnBrk="1" fontAlgn="auto" latinLnBrk="0" hangingPunct="1">
              <a:lnSpc>
                <a:spcPct val="10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2" b="0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CLICK TO DISCOVER</a:t>
            </a:r>
          </a:p>
          <a:p>
            <a:pPr marL="0" marR="0" lvl="7" indent="0" algn="ctr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2" b="1" i="0" u="none" strike="noStrike" kern="1200" cap="none" spc="0" normalizeH="0" baseline="0" noProof="0" dirty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reeform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2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316800" y="2243280"/>
            <a:ext cx="755839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rgbClr val="C0D2DC">
                    <a:lumMod val="25000"/>
                  </a:srgbClr>
                </a:solidFill>
                <a:effectLst>
                  <a:outerShdw blurRad="127000" dist="50800" dir="2700000" sx="101000" sy="101000" algn="tl" rotWithShape="0">
                    <a:srgbClr val="194E7F">
                      <a:alpha val="40000"/>
                    </a:srgbClr>
                  </a:outerShdw>
                </a:effectLst>
                <a:uLnTx/>
                <a:uFillTx/>
                <a:latin typeface="Bookman Old Style" panose="02050604050505020204" pitchFamily="18" charset="0"/>
                <a:ea typeface="微软雅黑"/>
                <a:cs typeface="+mn-cs"/>
              </a:rPr>
              <a:t>PART FIVE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C0D2DC">
                  <a:lumMod val="25000"/>
                </a:srgbClr>
              </a:solidFill>
              <a:effectLst>
                <a:outerShdw blurRad="127000" dist="50800" dir="2700000" sx="101000" sy="101000" algn="tl" rotWithShape="0">
                  <a:srgbClr val="194E7F">
                    <a:alpha val="40000"/>
                  </a:srgbClr>
                </a:outerShdw>
              </a:effectLst>
              <a:uLnTx/>
              <a:uFillTx/>
              <a:latin typeface="Bookman Old Style" panose="02050604050505020204" pitchFamily="18" charset="0"/>
              <a:ea typeface="微软雅黑"/>
              <a:cs typeface="+mn-cs"/>
            </a:endParaRP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433918" y="3572091"/>
            <a:ext cx="727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600" dirty="0">
                <a:solidFill>
                  <a:srgbClr val="C0D2DC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作品不足</a:t>
            </a:r>
            <a:endParaRPr kumimoji="0" lang="ru-RU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0D2DC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D2DC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20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1B9056BA-BADD-407E-98E1-9844B2DABB6C}"/>
              </a:ext>
            </a:extLst>
          </p:cNvPr>
          <p:cNvSpPr txBox="1"/>
          <p:nvPr/>
        </p:nvSpPr>
        <p:spPr>
          <a:xfrm>
            <a:off x="1487954" y="510871"/>
            <a:ext cx="8120479" cy="142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本来设计了小羊逃跑时的七个动作图组，想通过图片不断切换来达到小羊动起来的效果，但由于图组数量不够会造成游戏卡顿，很遗憾没能在游戏中实现小羊的动态效果，最后以箭头所指小羊图作为游戏中的对象。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lang="zh-CN" altLang="en-US" sz="10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34B2F6B-29D1-4D01-AC2D-6E25295ED3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28" y="1089507"/>
            <a:ext cx="10357543" cy="34525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10458BF-28E1-429F-99C7-D513AF725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48" y="942326"/>
            <a:ext cx="10799086" cy="35996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4E19A7F-B89C-4AAF-B050-B4CF6DACBC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67" y="1178098"/>
            <a:ext cx="10799086" cy="359969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718C015-D3B6-4EFB-98B2-CE346DEB15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76" y="1368084"/>
            <a:ext cx="10799086" cy="359969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8FF7E77-AEF6-46E7-B6B3-92621701A3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3183" y="3487933"/>
            <a:ext cx="10799086" cy="3599695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96190379-26E6-454A-92FC-9E88AAB5F8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6824" y="3133732"/>
            <a:ext cx="10799086" cy="35996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CF20ED9-A675-4C12-93A0-CAEDF0223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2976" y="3289518"/>
            <a:ext cx="10799086" cy="3599695"/>
          </a:xfrm>
          <a:prstGeom prst="rect">
            <a:avLst/>
          </a:prstGeom>
        </p:spPr>
      </p:pic>
      <p:sp>
        <p:nvSpPr>
          <p:cNvPr id="59" name="箭头: 下 58">
            <a:extLst>
              <a:ext uri="{FF2B5EF4-FFF2-40B4-BE49-F238E27FC236}">
                <a16:creationId xmlns:a16="http://schemas.microsoft.com/office/drawing/2014/main" id="{EB8946FA-4024-46F0-9F12-EC4BC1AA6DF1}"/>
              </a:ext>
            </a:extLst>
          </p:cNvPr>
          <p:cNvSpPr/>
          <p:nvPr/>
        </p:nvSpPr>
        <p:spPr>
          <a:xfrm>
            <a:off x="10298243" y="1454046"/>
            <a:ext cx="555836" cy="77199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8F282A1C-C159-4FDD-A1C2-E9EFD1E926A2}"/>
              </a:ext>
            </a:extLst>
          </p:cNvPr>
          <p:cNvSpPr txBox="1"/>
          <p:nvPr/>
        </p:nvSpPr>
        <p:spPr>
          <a:xfrm>
            <a:off x="0" y="49260"/>
            <a:ext cx="366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defRPr>
            </a:lvl1pPr>
          </a:lstStyle>
          <a:p>
            <a:r>
              <a:rPr lang="zh-CN" altLang="en-US" sz="2500" dirty="0"/>
              <a:t>作品不足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1952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Текст 1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>
            <a:spLocks/>
          </p:cNvSpPr>
          <p:nvPr/>
        </p:nvSpPr>
        <p:spPr>
          <a:xfrm rot="5400000">
            <a:off x="5988484" y="5536367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ctr">
              <a:lnSpc>
                <a:spcPct val="100000"/>
              </a:lnSpc>
            </a:pPr>
            <a:r>
              <a:rPr lang="en-US" sz="802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sz="602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DISCOVER</a:t>
            </a:r>
          </a:p>
          <a:p>
            <a:pPr lvl="7" algn="ctr"/>
            <a:endParaRPr lang="en-US" sz="802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316800" y="2243280"/>
            <a:ext cx="755839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chemeClr val="accent6">
                    <a:lumMod val="25000"/>
                  </a:schemeClr>
                </a:solidFill>
                <a:effectLst>
                  <a:outerShdw blurRad="127000" dist="50800" dir="2700000" sx="101000" sy="101000" algn="tl" rotWithShape="0">
                    <a:schemeClr val="accent3">
                      <a:alpha val="40000"/>
                    </a:schemeClr>
                  </a:outerShdw>
                </a:effectLst>
                <a:latin typeface="Bookman Old Style" panose="02050604050505020204" pitchFamily="18" charset="0"/>
              </a:rPr>
              <a:t>THANK YOU</a:t>
            </a:r>
            <a:endParaRPr lang="zh-CN" altLang="en-US" sz="8800" dirty="0">
              <a:solidFill>
                <a:schemeClr val="accent6">
                  <a:lumMod val="25000"/>
                </a:schemeClr>
              </a:solidFill>
              <a:effectLst>
                <a:outerShdw blurRad="127000" dist="50800" dir="2700000" sx="101000" sy="101000" algn="tl" rotWithShape="0">
                  <a:schemeClr val="accent3">
                    <a:alpha val="4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1962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1" y="39324"/>
            <a:ext cx="12192000" cy="6858000"/>
          </a:xfrm>
        </p:spPr>
      </p:pic>
      <p:grpSp>
        <p:nvGrpSpPr>
          <p:cNvPr id="4" name="Group 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/>
          <p:nvPr/>
        </p:nvGrpSpPr>
        <p:grpSpPr>
          <a:xfrm>
            <a:off x="904088" y="3992664"/>
            <a:ext cx="1956063" cy="1544596"/>
            <a:chOff x="904088" y="3992664"/>
            <a:chExt cx="1956063" cy="1544596"/>
          </a:xfrm>
        </p:grpSpPr>
        <p:sp>
          <p:nvSpPr>
            <p:cNvPr id="5" name="TextBox 6"/>
            <p:cNvSpPr txBox="1"/>
            <p:nvPr/>
          </p:nvSpPr>
          <p:spPr>
            <a:xfrm flipH="1">
              <a:off x="904089" y="4940473"/>
              <a:ext cx="1956062" cy="3820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Lato Black" panose="020F0A02020204030203" pitchFamily="34" charset="0"/>
                  <a:ea typeface="+mn-ea"/>
                  <a:cs typeface="+mn-cs"/>
                </a:rPr>
                <a:t>PART ONE</a:t>
              </a:r>
            </a:p>
          </p:txBody>
        </p:sp>
        <p:sp>
          <p:nvSpPr>
            <p:cNvPr id="6" name="TextBox 7"/>
            <p:cNvSpPr txBox="1"/>
            <p:nvPr/>
          </p:nvSpPr>
          <p:spPr>
            <a:xfrm flipH="1">
              <a:off x="904088" y="5260261"/>
              <a:ext cx="19560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创作灵感</a:t>
              </a:r>
            </a:p>
          </p:txBody>
        </p:sp>
        <p:sp>
          <p:nvSpPr>
            <p:cNvPr id="7" name="Oval 26"/>
            <p:cNvSpPr/>
            <p:nvPr/>
          </p:nvSpPr>
          <p:spPr>
            <a:xfrm>
              <a:off x="1430425" y="3992664"/>
              <a:ext cx="914400" cy="914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/>
          <p:nvPr/>
        </p:nvGrpSpPr>
        <p:grpSpPr>
          <a:xfrm>
            <a:off x="3018638" y="3992664"/>
            <a:ext cx="1956063" cy="1544596"/>
            <a:chOff x="3018638" y="3992664"/>
            <a:chExt cx="1956063" cy="1544596"/>
          </a:xfrm>
        </p:grpSpPr>
        <p:sp>
          <p:nvSpPr>
            <p:cNvPr id="9" name="Oval 23"/>
            <p:cNvSpPr/>
            <p:nvPr/>
          </p:nvSpPr>
          <p:spPr>
            <a:xfrm>
              <a:off x="3534612" y="3992664"/>
              <a:ext cx="914400" cy="9143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34"/>
            <p:cNvSpPr txBox="1"/>
            <p:nvPr/>
          </p:nvSpPr>
          <p:spPr>
            <a:xfrm flipH="1">
              <a:off x="3018639" y="4940473"/>
              <a:ext cx="1956062" cy="3820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  <a:latin typeface="Lato Black" panose="020F0A02020204030203" pitchFamily="34" charset="0"/>
                </a:rPr>
                <a:t>PART TWO</a:t>
              </a:r>
            </a:p>
          </p:txBody>
        </p:sp>
        <p:sp>
          <p:nvSpPr>
            <p:cNvPr id="11" name="TextBox 35"/>
            <p:cNvSpPr txBox="1"/>
            <p:nvPr/>
          </p:nvSpPr>
          <p:spPr>
            <a:xfrm flipH="1">
              <a:off x="3018638" y="5260261"/>
              <a:ext cx="19560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物料清单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</a:rPr>
                <a:t>&amp;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电路连线</a:t>
              </a:r>
            </a:p>
          </p:txBody>
        </p:sp>
      </p:grpSp>
      <p:grpSp>
        <p:nvGrpSpPr>
          <p:cNvPr id="12" name="Group 1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/>
          <p:nvPr/>
        </p:nvGrpSpPr>
        <p:grpSpPr>
          <a:xfrm>
            <a:off x="5117969" y="3992664"/>
            <a:ext cx="1956063" cy="1544596"/>
            <a:chOff x="5117969" y="3992664"/>
            <a:chExt cx="1956063" cy="1544596"/>
          </a:xfrm>
        </p:grpSpPr>
        <p:sp>
          <p:nvSpPr>
            <p:cNvPr id="13" name="Oval 5"/>
            <p:cNvSpPr/>
            <p:nvPr/>
          </p:nvSpPr>
          <p:spPr>
            <a:xfrm>
              <a:off x="5638800" y="3992664"/>
              <a:ext cx="914400" cy="9143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36"/>
            <p:cNvSpPr txBox="1"/>
            <p:nvPr/>
          </p:nvSpPr>
          <p:spPr>
            <a:xfrm flipH="1">
              <a:off x="5117970" y="4940473"/>
              <a:ext cx="1956062" cy="3820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  <a:latin typeface="Lato Black" panose="020F0A02020204030203" pitchFamily="34" charset="0"/>
                </a:rPr>
                <a:t>PART THREE</a:t>
              </a:r>
            </a:p>
          </p:txBody>
        </p:sp>
        <p:sp>
          <p:nvSpPr>
            <p:cNvPr id="15" name="TextBox 37"/>
            <p:cNvSpPr txBox="1"/>
            <p:nvPr/>
          </p:nvSpPr>
          <p:spPr>
            <a:xfrm flipH="1">
              <a:off x="5117969" y="5260261"/>
              <a:ext cx="19560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软件设计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</a:rPr>
                <a:t>&amp;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界面设计</a:t>
              </a:r>
            </a:p>
          </p:txBody>
        </p:sp>
      </p:grpSp>
      <p:grpSp>
        <p:nvGrpSpPr>
          <p:cNvPr id="16" name="Group 1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/>
          <p:nvPr/>
        </p:nvGrpSpPr>
        <p:grpSpPr>
          <a:xfrm>
            <a:off x="7241592" y="3992664"/>
            <a:ext cx="1957170" cy="1544596"/>
            <a:chOff x="7241592" y="3992664"/>
            <a:chExt cx="1957170" cy="1544596"/>
          </a:xfrm>
        </p:grpSpPr>
        <p:sp>
          <p:nvSpPr>
            <p:cNvPr id="17" name="Oval 32"/>
            <p:cNvSpPr/>
            <p:nvPr/>
          </p:nvSpPr>
          <p:spPr>
            <a:xfrm>
              <a:off x="7762423" y="3992664"/>
              <a:ext cx="914400" cy="9143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38"/>
            <p:cNvSpPr txBox="1"/>
            <p:nvPr/>
          </p:nvSpPr>
          <p:spPr>
            <a:xfrm flipH="1">
              <a:off x="7242700" y="4940473"/>
              <a:ext cx="1956062" cy="3820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  <a:latin typeface="Lato Black" panose="020F0A02020204030203" pitchFamily="34" charset="0"/>
                </a:rPr>
                <a:t>PART FOUR</a:t>
              </a:r>
            </a:p>
          </p:txBody>
        </p:sp>
        <p:sp>
          <p:nvSpPr>
            <p:cNvPr id="19" name="TextBox 39"/>
            <p:cNvSpPr txBox="1"/>
            <p:nvPr/>
          </p:nvSpPr>
          <p:spPr>
            <a:xfrm flipH="1">
              <a:off x="7241592" y="5260261"/>
              <a:ext cx="19560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作品展示</a:t>
              </a:r>
            </a:p>
          </p:txBody>
        </p:sp>
      </p:grpSp>
      <p:grpSp>
        <p:nvGrpSpPr>
          <p:cNvPr id="20" name="Group 1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/>
          <p:nvPr/>
        </p:nvGrpSpPr>
        <p:grpSpPr>
          <a:xfrm>
            <a:off x="9367428" y="3992664"/>
            <a:ext cx="1956063" cy="1544596"/>
            <a:chOff x="9367428" y="3992664"/>
            <a:chExt cx="1956063" cy="1544596"/>
          </a:xfrm>
        </p:grpSpPr>
        <p:sp>
          <p:nvSpPr>
            <p:cNvPr id="21" name="Oval 29"/>
            <p:cNvSpPr/>
            <p:nvPr/>
          </p:nvSpPr>
          <p:spPr>
            <a:xfrm>
              <a:off x="9886047" y="3992664"/>
              <a:ext cx="914400" cy="9143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40"/>
            <p:cNvSpPr txBox="1"/>
            <p:nvPr/>
          </p:nvSpPr>
          <p:spPr>
            <a:xfrm flipH="1">
              <a:off x="9367429" y="4940473"/>
              <a:ext cx="1956062" cy="375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41"/>
            <p:cNvSpPr txBox="1"/>
            <p:nvPr/>
          </p:nvSpPr>
          <p:spPr>
            <a:xfrm flipH="1">
              <a:off x="9367428" y="5260261"/>
              <a:ext cx="19560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</a:rPr>
                <a:t>作品不足</a:t>
              </a:r>
            </a:p>
          </p:txBody>
        </p:sp>
      </p:grpSp>
      <p:sp>
        <p:nvSpPr>
          <p:cNvPr id="24" name="TextBox 4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767540" y="717116"/>
            <a:ext cx="6656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i="0" u="none" strike="noStrike" kern="1200" cap="none" spc="600" normalizeH="0" baseline="0" noProof="0" dirty="0">
                <a:ln w="3175">
                  <a:noFill/>
                </a:ln>
                <a:effectLst/>
                <a:uLnTx/>
                <a:uFillTx/>
                <a:latin typeface="+mj-lt"/>
                <a:ea typeface="+mj-ea"/>
                <a:cs typeface="Kartika" panose="02020503030404060203" pitchFamily="18" charset="0"/>
              </a:rPr>
              <a:t>CONTENTS</a:t>
            </a:r>
            <a:endParaRPr kumimoji="0" lang="en-US" sz="4400" i="0" u="none" strike="noStrike" kern="1200" cap="none" spc="600" normalizeH="0" baseline="0" noProof="0" dirty="0">
              <a:ln w="3175">
                <a:noFill/>
              </a:ln>
              <a:effectLst/>
              <a:uLnTx/>
              <a:uFillTx/>
              <a:latin typeface="+mj-lt"/>
              <a:ea typeface="+mj-ea"/>
              <a:cs typeface="Kartika" panose="02020503030404060203" pitchFamily="18" charset="0"/>
            </a:endParaRPr>
          </a:p>
        </p:txBody>
      </p:sp>
      <p:sp>
        <p:nvSpPr>
          <p:cNvPr id="26" name="Rounded Rectangle 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3505798" y="2961684"/>
            <a:ext cx="5171026" cy="5066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4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3505799" y="3028327"/>
            <a:ext cx="517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3175">
                  <a:noFill/>
                </a:ln>
                <a:latin typeface="Lato Black" panose="020F0A02020204030203" pitchFamily="34" charset="0"/>
              </a:rPr>
              <a:t>SHEEP ESCAPE PLAN</a:t>
            </a:r>
            <a:endParaRPr kumimoji="0" lang="en-US" sz="1800" b="0" i="0" u="none" strike="noStrike" kern="1200" cap="none" spc="0" normalizeH="0" baseline="0" noProof="0" dirty="0">
              <a:ln w="3175">
                <a:noFill/>
              </a:ln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grpSp>
        <p:nvGrpSpPr>
          <p:cNvPr id="28" name="Group 5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>
            <a:grpSpLocks noChangeAspect="1"/>
          </p:cNvGrpSpPr>
          <p:nvPr/>
        </p:nvGrpSpPr>
        <p:grpSpPr bwMode="auto">
          <a:xfrm>
            <a:off x="8219623" y="3066265"/>
            <a:ext cx="279626" cy="279626"/>
            <a:chOff x="6375" y="2934"/>
            <a:chExt cx="208" cy="20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9" name="Freeform 53"/>
            <p:cNvSpPr>
              <a:spLocks noEditPoints="1"/>
            </p:cNvSpPr>
            <p:nvPr/>
          </p:nvSpPr>
          <p:spPr bwMode="auto">
            <a:xfrm>
              <a:off x="6375" y="2934"/>
              <a:ext cx="208" cy="208"/>
            </a:xfrm>
            <a:custGeom>
              <a:avLst/>
              <a:gdLst>
                <a:gd name="T0" fmla="*/ 1111 w 3326"/>
                <a:gd name="T1" fmla="*/ 445 h 3332"/>
                <a:gd name="T2" fmla="*/ 857 w 3326"/>
                <a:gd name="T3" fmla="*/ 554 h 3332"/>
                <a:gd name="T4" fmla="*/ 638 w 3326"/>
                <a:gd name="T5" fmla="*/ 743 h 3332"/>
                <a:gd name="T6" fmla="*/ 489 w 3326"/>
                <a:gd name="T7" fmla="*/ 982 h 3332"/>
                <a:gd name="T8" fmla="*/ 420 w 3326"/>
                <a:gd name="T9" fmla="*/ 1247 h 3332"/>
                <a:gd name="T10" fmla="*/ 430 w 3326"/>
                <a:gd name="T11" fmla="*/ 1520 h 3332"/>
                <a:gd name="T12" fmla="*/ 519 w 3326"/>
                <a:gd name="T13" fmla="*/ 1781 h 3332"/>
                <a:gd name="T14" fmla="*/ 688 w 3326"/>
                <a:gd name="T15" fmla="*/ 2012 h 3332"/>
                <a:gd name="T16" fmla="*/ 917 w 3326"/>
                <a:gd name="T17" fmla="*/ 2181 h 3332"/>
                <a:gd name="T18" fmla="*/ 1178 w 3326"/>
                <a:gd name="T19" fmla="*/ 2270 h 3332"/>
                <a:gd name="T20" fmla="*/ 1450 w 3326"/>
                <a:gd name="T21" fmla="*/ 2280 h 3332"/>
                <a:gd name="T22" fmla="*/ 1715 w 3326"/>
                <a:gd name="T23" fmla="*/ 2210 h 3332"/>
                <a:gd name="T24" fmla="*/ 1955 w 3326"/>
                <a:gd name="T25" fmla="*/ 2061 h 3332"/>
                <a:gd name="T26" fmla="*/ 2142 w 3326"/>
                <a:gd name="T27" fmla="*/ 1842 h 3332"/>
                <a:gd name="T28" fmla="*/ 2251 w 3326"/>
                <a:gd name="T29" fmla="*/ 1588 h 3332"/>
                <a:gd name="T30" fmla="*/ 2280 w 3326"/>
                <a:gd name="T31" fmla="*/ 1316 h 3332"/>
                <a:gd name="T32" fmla="*/ 2231 w 3326"/>
                <a:gd name="T33" fmla="*/ 1047 h 3332"/>
                <a:gd name="T34" fmla="*/ 2102 w 3326"/>
                <a:gd name="T35" fmla="*/ 799 h 3332"/>
                <a:gd name="T36" fmla="*/ 1898 w 3326"/>
                <a:gd name="T37" fmla="*/ 594 h 3332"/>
                <a:gd name="T38" fmla="*/ 1650 w 3326"/>
                <a:gd name="T39" fmla="*/ 465 h 3332"/>
                <a:gd name="T40" fmla="*/ 1382 w 3326"/>
                <a:gd name="T41" fmla="*/ 416 h 3332"/>
                <a:gd name="T42" fmla="*/ 1507 w 3326"/>
                <a:gd name="T43" fmla="*/ 9 h 3332"/>
                <a:gd name="T44" fmla="*/ 1817 w 3326"/>
                <a:gd name="T45" fmla="*/ 84 h 3332"/>
                <a:gd name="T46" fmla="*/ 2106 w 3326"/>
                <a:gd name="T47" fmla="*/ 234 h 3332"/>
                <a:gd name="T48" fmla="*/ 2361 w 3326"/>
                <a:gd name="T49" fmla="*/ 460 h 3332"/>
                <a:gd name="T50" fmla="*/ 2551 w 3326"/>
                <a:gd name="T51" fmla="*/ 742 h 3332"/>
                <a:gd name="T52" fmla="*/ 2663 w 3326"/>
                <a:gd name="T53" fmla="*/ 1055 h 3332"/>
                <a:gd name="T54" fmla="*/ 2695 w 3326"/>
                <a:gd name="T55" fmla="*/ 1381 h 3332"/>
                <a:gd name="T56" fmla="*/ 2648 w 3326"/>
                <a:gd name="T57" fmla="*/ 1705 h 3332"/>
                <a:gd name="T58" fmla="*/ 2522 w 3326"/>
                <a:gd name="T59" fmla="*/ 2014 h 3332"/>
                <a:gd name="T60" fmla="*/ 2555 w 3326"/>
                <a:gd name="T61" fmla="*/ 2184 h 3332"/>
                <a:gd name="T62" fmla="*/ 3307 w 3326"/>
                <a:gd name="T63" fmla="*/ 2966 h 3332"/>
                <a:gd name="T64" fmla="*/ 3324 w 3326"/>
                <a:gd name="T65" fmla="*/ 3101 h 3332"/>
                <a:gd name="T66" fmla="*/ 3272 w 3326"/>
                <a:gd name="T67" fmla="*/ 3228 h 3332"/>
                <a:gd name="T68" fmla="*/ 3161 w 3326"/>
                <a:gd name="T69" fmla="*/ 3313 h 3332"/>
                <a:gd name="T70" fmla="*/ 3027 w 3326"/>
                <a:gd name="T71" fmla="*/ 3330 h 3332"/>
                <a:gd name="T72" fmla="*/ 2899 w 3326"/>
                <a:gd name="T73" fmla="*/ 3278 h 3332"/>
                <a:gd name="T74" fmla="*/ 2153 w 3326"/>
                <a:gd name="T75" fmla="*/ 2433 h 3332"/>
                <a:gd name="T76" fmla="*/ 1860 w 3326"/>
                <a:gd name="T77" fmla="*/ 2599 h 3332"/>
                <a:gd name="T78" fmla="*/ 1542 w 3326"/>
                <a:gd name="T79" fmla="*/ 2686 h 3332"/>
                <a:gd name="T80" fmla="*/ 1214 w 3326"/>
                <a:gd name="T81" fmla="*/ 2693 h 3332"/>
                <a:gd name="T82" fmla="*/ 894 w 3326"/>
                <a:gd name="T83" fmla="*/ 2622 h 3332"/>
                <a:gd name="T84" fmla="*/ 596 w 3326"/>
                <a:gd name="T85" fmla="*/ 2471 h 3332"/>
                <a:gd name="T86" fmla="*/ 337 w 3326"/>
                <a:gd name="T87" fmla="*/ 2243 h 3332"/>
                <a:gd name="T88" fmla="*/ 150 w 3326"/>
                <a:gd name="T89" fmla="*/ 1969 h 3332"/>
                <a:gd name="T90" fmla="*/ 37 w 3326"/>
                <a:gd name="T91" fmla="*/ 1667 h 3332"/>
                <a:gd name="T92" fmla="*/ 0 w 3326"/>
                <a:gd name="T93" fmla="*/ 1351 h 3332"/>
                <a:gd name="T94" fmla="*/ 37 w 3326"/>
                <a:gd name="T95" fmla="*/ 1034 h 3332"/>
                <a:gd name="T96" fmla="*/ 150 w 3326"/>
                <a:gd name="T97" fmla="*/ 732 h 3332"/>
                <a:gd name="T98" fmla="*/ 337 w 3326"/>
                <a:gd name="T99" fmla="*/ 458 h 3332"/>
                <a:gd name="T100" fmla="*/ 590 w 3326"/>
                <a:gd name="T101" fmla="*/ 234 h 3332"/>
                <a:gd name="T102" fmla="*/ 879 w 3326"/>
                <a:gd name="T103" fmla="*/ 84 h 3332"/>
                <a:gd name="T104" fmla="*/ 1189 w 3326"/>
                <a:gd name="T105" fmla="*/ 9 h 3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6" h="3332">
                  <a:moveTo>
                    <a:pt x="1314" y="416"/>
                  </a:moveTo>
                  <a:lnTo>
                    <a:pt x="1246" y="421"/>
                  </a:lnTo>
                  <a:lnTo>
                    <a:pt x="1178" y="431"/>
                  </a:lnTo>
                  <a:lnTo>
                    <a:pt x="1111" y="445"/>
                  </a:lnTo>
                  <a:lnTo>
                    <a:pt x="1045" y="465"/>
                  </a:lnTo>
                  <a:lnTo>
                    <a:pt x="980" y="489"/>
                  </a:lnTo>
                  <a:lnTo>
                    <a:pt x="917" y="520"/>
                  </a:lnTo>
                  <a:lnTo>
                    <a:pt x="857" y="554"/>
                  </a:lnTo>
                  <a:lnTo>
                    <a:pt x="798" y="594"/>
                  </a:lnTo>
                  <a:lnTo>
                    <a:pt x="741" y="639"/>
                  </a:lnTo>
                  <a:lnTo>
                    <a:pt x="688" y="689"/>
                  </a:lnTo>
                  <a:lnTo>
                    <a:pt x="638" y="743"/>
                  </a:lnTo>
                  <a:lnTo>
                    <a:pt x="594" y="799"/>
                  </a:lnTo>
                  <a:lnTo>
                    <a:pt x="554" y="857"/>
                  </a:lnTo>
                  <a:lnTo>
                    <a:pt x="519" y="919"/>
                  </a:lnTo>
                  <a:lnTo>
                    <a:pt x="489" y="982"/>
                  </a:lnTo>
                  <a:lnTo>
                    <a:pt x="464" y="1047"/>
                  </a:lnTo>
                  <a:lnTo>
                    <a:pt x="445" y="1113"/>
                  </a:lnTo>
                  <a:lnTo>
                    <a:pt x="430" y="1180"/>
                  </a:lnTo>
                  <a:lnTo>
                    <a:pt x="420" y="1247"/>
                  </a:lnTo>
                  <a:lnTo>
                    <a:pt x="415" y="1316"/>
                  </a:lnTo>
                  <a:lnTo>
                    <a:pt x="415" y="1384"/>
                  </a:lnTo>
                  <a:lnTo>
                    <a:pt x="420" y="1452"/>
                  </a:lnTo>
                  <a:lnTo>
                    <a:pt x="430" y="1520"/>
                  </a:lnTo>
                  <a:lnTo>
                    <a:pt x="445" y="1588"/>
                  </a:lnTo>
                  <a:lnTo>
                    <a:pt x="464" y="1654"/>
                  </a:lnTo>
                  <a:lnTo>
                    <a:pt x="489" y="1719"/>
                  </a:lnTo>
                  <a:lnTo>
                    <a:pt x="519" y="1781"/>
                  </a:lnTo>
                  <a:lnTo>
                    <a:pt x="554" y="1842"/>
                  </a:lnTo>
                  <a:lnTo>
                    <a:pt x="594" y="1902"/>
                  </a:lnTo>
                  <a:lnTo>
                    <a:pt x="638" y="1958"/>
                  </a:lnTo>
                  <a:lnTo>
                    <a:pt x="688" y="2012"/>
                  </a:lnTo>
                  <a:lnTo>
                    <a:pt x="741" y="2061"/>
                  </a:lnTo>
                  <a:lnTo>
                    <a:pt x="798" y="2106"/>
                  </a:lnTo>
                  <a:lnTo>
                    <a:pt x="857" y="2146"/>
                  </a:lnTo>
                  <a:lnTo>
                    <a:pt x="917" y="2181"/>
                  </a:lnTo>
                  <a:lnTo>
                    <a:pt x="980" y="2210"/>
                  </a:lnTo>
                  <a:lnTo>
                    <a:pt x="1045" y="2235"/>
                  </a:lnTo>
                  <a:lnTo>
                    <a:pt x="1111" y="2255"/>
                  </a:lnTo>
                  <a:lnTo>
                    <a:pt x="1178" y="2270"/>
                  </a:lnTo>
                  <a:lnTo>
                    <a:pt x="1246" y="2280"/>
                  </a:lnTo>
                  <a:lnTo>
                    <a:pt x="1314" y="2285"/>
                  </a:lnTo>
                  <a:lnTo>
                    <a:pt x="1382" y="2285"/>
                  </a:lnTo>
                  <a:lnTo>
                    <a:pt x="1450" y="2280"/>
                  </a:lnTo>
                  <a:lnTo>
                    <a:pt x="1518" y="2270"/>
                  </a:lnTo>
                  <a:lnTo>
                    <a:pt x="1585" y="2255"/>
                  </a:lnTo>
                  <a:lnTo>
                    <a:pt x="1650" y="2235"/>
                  </a:lnTo>
                  <a:lnTo>
                    <a:pt x="1715" y="2210"/>
                  </a:lnTo>
                  <a:lnTo>
                    <a:pt x="1778" y="2181"/>
                  </a:lnTo>
                  <a:lnTo>
                    <a:pt x="1839" y="2146"/>
                  </a:lnTo>
                  <a:lnTo>
                    <a:pt x="1898" y="2106"/>
                  </a:lnTo>
                  <a:lnTo>
                    <a:pt x="1955" y="2061"/>
                  </a:lnTo>
                  <a:lnTo>
                    <a:pt x="2008" y="2012"/>
                  </a:lnTo>
                  <a:lnTo>
                    <a:pt x="2058" y="1958"/>
                  </a:lnTo>
                  <a:lnTo>
                    <a:pt x="2102" y="1902"/>
                  </a:lnTo>
                  <a:lnTo>
                    <a:pt x="2142" y="1842"/>
                  </a:lnTo>
                  <a:lnTo>
                    <a:pt x="2176" y="1781"/>
                  </a:lnTo>
                  <a:lnTo>
                    <a:pt x="2207" y="1719"/>
                  </a:lnTo>
                  <a:lnTo>
                    <a:pt x="2231" y="1654"/>
                  </a:lnTo>
                  <a:lnTo>
                    <a:pt x="2251" y="1588"/>
                  </a:lnTo>
                  <a:lnTo>
                    <a:pt x="2266" y="1520"/>
                  </a:lnTo>
                  <a:lnTo>
                    <a:pt x="2275" y="1452"/>
                  </a:lnTo>
                  <a:lnTo>
                    <a:pt x="2280" y="1384"/>
                  </a:lnTo>
                  <a:lnTo>
                    <a:pt x="2280" y="1316"/>
                  </a:lnTo>
                  <a:lnTo>
                    <a:pt x="2275" y="1247"/>
                  </a:lnTo>
                  <a:lnTo>
                    <a:pt x="2266" y="1180"/>
                  </a:lnTo>
                  <a:lnTo>
                    <a:pt x="2251" y="1113"/>
                  </a:lnTo>
                  <a:lnTo>
                    <a:pt x="2231" y="1047"/>
                  </a:lnTo>
                  <a:lnTo>
                    <a:pt x="2207" y="982"/>
                  </a:lnTo>
                  <a:lnTo>
                    <a:pt x="2176" y="919"/>
                  </a:lnTo>
                  <a:lnTo>
                    <a:pt x="2142" y="857"/>
                  </a:lnTo>
                  <a:lnTo>
                    <a:pt x="2102" y="799"/>
                  </a:lnTo>
                  <a:lnTo>
                    <a:pt x="2058" y="743"/>
                  </a:lnTo>
                  <a:lnTo>
                    <a:pt x="2008" y="689"/>
                  </a:lnTo>
                  <a:lnTo>
                    <a:pt x="1955" y="639"/>
                  </a:lnTo>
                  <a:lnTo>
                    <a:pt x="1898" y="594"/>
                  </a:lnTo>
                  <a:lnTo>
                    <a:pt x="1839" y="554"/>
                  </a:lnTo>
                  <a:lnTo>
                    <a:pt x="1778" y="520"/>
                  </a:lnTo>
                  <a:lnTo>
                    <a:pt x="1715" y="489"/>
                  </a:lnTo>
                  <a:lnTo>
                    <a:pt x="1650" y="465"/>
                  </a:lnTo>
                  <a:lnTo>
                    <a:pt x="1585" y="445"/>
                  </a:lnTo>
                  <a:lnTo>
                    <a:pt x="1518" y="431"/>
                  </a:lnTo>
                  <a:lnTo>
                    <a:pt x="1450" y="421"/>
                  </a:lnTo>
                  <a:lnTo>
                    <a:pt x="1382" y="416"/>
                  </a:lnTo>
                  <a:lnTo>
                    <a:pt x="1314" y="416"/>
                  </a:lnTo>
                  <a:close/>
                  <a:moveTo>
                    <a:pt x="1348" y="0"/>
                  </a:moveTo>
                  <a:lnTo>
                    <a:pt x="1428" y="2"/>
                  </a:lnTo>
                  <a:lnTo>
                    <a:pt x="1507" y="9"/>
                  </a:lnTo>
                  <a:lnTo>
                    <a:pt x="1586" y="21"/>
                  </a:lnTo>
                  <a:lnTo>
                    <a:pt x="1663" y="38"/>
                  </a:lnTo>
                  <a:lnTo>
                    <a:pt x="1741" y="59"/>
                  </a:lnTo>
                  <a:lnTo>
                    <a:pt x="1817" y="84"/>
                  </a:lnTo>
                  <a:lnTo>
                    <a:pt x="1892" y="115"/>
                  </a:lnTo>
                  <a:lnTo>
                    <a:pt x="1966" y="150"/>
                  </a:lnTo>
                  <a:lnTo>
                    <a:pt x="2038" y="190"/>
                  </a:lnTo>
                  <a:lnTo>
                    <a:pt x="2106" y="234"/>
                  </a:lnTo>
                  <a:lnTo>
                    <a:pt x="2174" y="283"/>
                  </a:lnTo>
                  <a:lnTo>
                    <a:pt x="2239" y="337"/>
                  </a:lnTo>
                  <a:lnTo>
                    <a:pt x="2302" y="395"/>
                  </a:lnTo>
                  <a:lnTo>
                    <a:pt x="2361" y="460"/>
                  </a:lnTo>
                  <a:lnTo>
                    <a:pt x="2416" y="527"/>
                  </a:lnTo>
                  <a:lnTo>
                    <a:pt x="2466" y="596"/>
                  </a:lnTo>
                  <a:lnTo>
                    <a:pt x="2512" y="668"/>
                  </a:lnTo>
                  <a:lnTo>
                    <a:pt x="2551" y="742"/>
                  </a:lnTo>
                  <a:lnTo>
                    <a:pt x="2587" y="818"/>
                  </a:lnTo>
                  <a:lnTo>
                    <a:pt x="2617" y="896"/>
                  </a:lnTo>
                  <a:lnTo>
                    <a:pt x="2642" y="975"/>
                  </a:lnTo>
                  <a:lnTo>
                    <a:pt x="2663" y="1055"/>
                  </a:lnTo>
                  <a:lnTo>
                    <a:pt x="2679" y="1135"/>
                  </a:lnTo>
                  <a:lnTo>
                    <a:pt x="2689" y="1217"/>
                  </a:lnTo>
                  <a:lnTo>
                    <a:pt x="2695" y="1299"/>
                  </a:lnTo>
                  <a:lnTo>
                    <a:pt x="2695" y="1381"/>
                  </a:lnTo>
                  <a:lnTo>
                    <a:pt x="2691" y="1463"/>
                  </a:lnTo>
                  <a:lnTo>
                    <a:pt x="2682" y="1544"/>
                  </a:lnTo>
                  <a:lnTo>
                    <a:pt x="2668" y="1625"/>
                  </a:lnTo>
                  <a:lnTo>
                    <a:pt x="2648" y="1705"/>
                  </a:lnTo>
                  <a:lnTo>
                    <a:pt x="2624" y="1786"/>
                  </a:lnTo>
                  <a:lnTo>
                    <a:pt x="2595" y="1863"/>
                  </a:lnTo>
                  <a:lnTo>
                    <a:pt x="2560" y="1940"/>
                  </a:lnTo>
                  <a:lnTo>
                    <a:pt x="2522" y="2014"/>
                  </a:lnTo>
                  <a:lnTo>
                    <a:pt x="2478" y="2086"/>
                  </a:lnTo>
                  <a:lnTo>
                    <a:pt x="2429" y="2156"/>
                  </a:lnTo>
                  <a:lnTo>
                    <a:pt x="2506" y="2233"/>
                  </a:lnTo>
                  <a:lnTo>
                    <a:pt x="2555" y="2184"/>
                  </a:lnTo>
                  <a:lnTo>
                    <a:pt x="3249" y="2878"/>
                  </a:lnTo>
                  <a:lnTo>
                    <a:pt x="3272" y="2905"/>
                  </a:lnTo>
                  <a:lnTo>
                    <a:pt x="3292" y="2935"/>
                  </a:lnTo>
                  <a:lnTo>
                    <a:pt x="3307" y="2966"/>
                  </a:lnTo>
                  <a:lnTo>
                    <a:pt x="3318" y="3000"/>
                  </a:lnTo>
                  <a:lnTo>
                    <a:pt x="3324" y="3033"/>
                  </a:lnTo>
                  <a:lnTo>
                    <a:pt x="3326" y="3066"/>
                  </a:lnTo>
                  <a:lnTo>
                    <a:pt x="3324" y="3101"/>
                  </a:lnTo>
                  <a:lnTo>
                    <a:pt x="3318" y="3134"/>
                  </a:lnTo>
                  <a:lnTo>
                    <a:pt x="3307" y="3167"/>
                  </a:lnTo>
                  <a:lnTo>
                    <a:pt x="3292" y="3198"/>
                  </a:lnTo>
                  <a:lnTo>
                    <a:pt x="3272" y="3228"/>
                  </a:lnTo>
                  <a:lnTo>
                    <a:pt x="3249" y="3255"/>
                  </a:lnTo>
                  <a:lnTo>
                    <a:pt x="3222" y="3278"/>
                  </a:lnTo>
                  <a:lnTo>
                    <a:pt x="3191" y="3297"/>
                  </a:lnTo>
                  <a:lnTo>
                    <a:pt x="3161" y="3313"/>
                  </a:lnTo>
                  <a:lnTo>
                    <a:pt x="3128" y="3324"/>
                  </a:lnTo>
                  <a:lnTo>
                    <a:pt x="3094" y="3330"/>
                  </a:lnTo>
                  <a:lnTo>
                    <a:pt x="3061" y="3332"/>
                  </a:lnTo>
                  <a:lnTo>
                    <a:pt x="3027" y="3330"/>
                  </a:lnTo>
                  <a:lnTo>
                    <a:pt x="2993" y="3324"/>
                  </a:lnTo>
                  <a:lnTo>
                    <a:pt x="2960" y="3313"/>
                  </a:lnTo>
                  <a:lnTo>
                    <a:pt x="2930" y="3297"/>
                  </a:lnTo>
                  <a:lnTo>
                    <a:pt x="2899" y="3278"/>
                  </a:lnTo>
                  <a:lnTo>
                    <a:pt x="2872" y="3255"/>
                  </a:lnTo>
                  <a:lnTo>
                    <a:pt x="2179" y="2560"/>
                  </a:lnTo>
                  <a:lnTo>
                    <a:pt x="2229" y="2510"/>
                  </a:lnTo>
                  <a:lnTo>
                    <a:pt x="2153" y="2433"/>
                  </a:lnTo>
                  <a:lnTo>
                    <a:pt x="2082" y="2482"/>
                  </a:lnTo>
                  <a:lnTo>
                    <a:pt x="2010" y="2526"/>
                  </a:lnTo>
                  <a:lnTo>
                    <a:pt x="1936" y="2566"/>
                  </a:lnTo>
                  <a:lnTo>
                    <a:pt x="1860" y="2599"/>
                  </a:lnTo>
                  <a:lnTo>
                    <a:pt x="1782" y="2629"/>
                  </a:lnTo>
                  <a:lnTo>
                    <a:pt x="1703" y="2653"/>
                  </a:lnTo>
                  <a:lnTo>
                    <a:pt x="1623" y="2672"/>
                  </a:lnTo>
                  <a:lnTo>
                    <a:pt x="1542" y="2686"/>
                  </a:lnTo>
                  <a:lnTo>
                    <a:pt x="1460" y="2696"/>
                  </a:lnTo>
                  <a:lnTo>
                    <a:pt x="1378" y="2700"/>
                  </a:lnTo>
                  <a:lnTo>
                    <a:pt x="1296" y="2700"/>
                  </a:lnTo>
                  <a:lnTo>
                    <a:pt x="1214" y="2693"/>
                  </a:lnTo>
                  <a:lnTo>
                    <a:pt x="1134" y="2683"/>
                  </a:lnTo>
                  <a:lnTo>
                    <a:pt x="1053" y="2668"/>
                  </a:lnTo>
                  <a:lnTo>
                    <a:pt x="973" y="2647"/>
                  </a:lnTo>
                  <a:lnTo>
                    <a:pt x="894" y="2622"/>
                  </a:lnTo>
                  <a:lnTo>
                    <a:pt x="817" y="2591"/>
                  </a:lnTo>
                  <a:lnTo>
                    <a:pt x="741" y="2556"/>
                  </a:lnTo>
                  <a:lnTo>
                    <a:pt x="667" y="2516"/>
                  </a:lnTo>
                  <a:lnTo>
                    <a:pt x="596" y="2471"/>
                  </a:lnTo>
                  <a:lnTo>
                    <a:pt x="526" y="2420"/>
                  </a:lnTo>
                  <a:lnTo>
                    <a:pt x="459" y="2365"/>
                  </a:lnTo>
                  <a:lnTo>
                    <a:pt x="395" y="2305"/>
                  </a:lnTo>
                  <a:lnTo>
                    <a:pt x="337" y="2243"/>
                  </a:lnTo>
                  <a:lnTo>
                    <a:pt x="283" y="2178"/>
                  </a:lnTo>
                  <a:lnTo>
                    <a:pt x="234" y="2111"/>
                  </a:lnTo>
                  <a:lnTo>
                    <a:pt x="189" y="2041"/>
                  </a:lnTo>
                  <a:lnTo>
                    <a:pt x="150" y="1969"/>
                  </a:lnTo>
                  <a:lnTo>
                    <a:pt x="114" y="1896"/>
                  </a:lnTo>
                  <a:lnTo>
                    <a:pt x="84" y="1821"/>
                  </a:lnTo>
                  <a:lnTo>
                    <a:pt x="59" y="1744"/>
                  </a:lnTo>
                  <a:lnTo>
                    <a:pt x="37" y="1667"/>
                  </a:lnTo>
                  <a:lnTo>
                    <a:pt x="21" y="1589"/>
                  </a:lnTo>
                  <a:lnTo>
                    <a:pt x="10" y="1510"/>
                  </a:lnTo>
                  <a:lnTo>
                    <a:pt x="3" y="1430"/>
                  </a:lnTo>
                  <a:lnTo>
                    <a:pt x="0" y="1351"/>
                  </a:lnTo>
                  <a:lnTo>
                    <a:pt x="3" y="1271"/>
                  </a:lnTo>
                  <a:lnTo>
                    <a:pt x="10" y="1192"/>
                  </a:lnTo>
                  <a:lnTo>
                    <a:pt x="21" y="1113"/>
                  </a:lnTo>
                  <a:lnTo>
                    <a:pt x="37" y="1034"/>
                  </a:lnTo>
                  <a:lnTo>
                    <a:pt x="59" y="957"/>
                  </a:lnTo>
                  <a:lnTo>
                    <a:pt x="84" y="880"/>
                  </a:lnTo>
                  <a:lnTo>
                    <a:pt x="114" y="805"/>
                  </a:lnTo>
                  <a:lnTo>
                    <a:pt x="150" y="732"/>
                  </a:lnTo>
                  <a:lnTo>
                    <a:pt x="189" y="660"/>
                  </a:lnTo>
                  <a:lnTo>
                    <a:pt x="234" y="590"/>
                  </a:lnTo>
                  <a:lnTo>
                    <a:pt x="283" y="523"/>
                  </a:lnTo>
                  <a:lnTo>
                    <a:pt x="337" y="458"/>
                  </a:lnTo>
                  <a:lnTo>
                    <a:pt x="395" y="395"/>
                  </a:lnTo>
                  <a:lnTo>
                    <a:pt x="457" y="337"/>
                  </a:lnTo>
                  <a:lnTo>
                    <a:pt x="522" y="283"/>
                  </a:lnTo>
                  <a:lnTo>
                    <a:pt x="590" y="234"/>
                  </a:lnTo>
                  <a:lnTo>
                    <a:pt x="658" y="190"/>
                  </a:lnTo>
                  <a:lnTo>
                    <a:pt x="730" y="150"/>
                  </a:lnTo>
                  <a:lnTo>
                    <a:pt x="804" y="115"/>
                  </a:lnTo>
                  <a:lnTo>
                    <a:pt x="879" y="84"/>
                  </a:lnTo>
                  <a:lnTo>
                    <a:pt x="955" y="59"/>
                  </a:lnTo>
                  <a:lnTo>
                    <a:pt x="1031" y="38"/>
                  </a:lnTo>
                  <a:lnTo>
                    <a:pt x="1110" y="21"/>
                  </a:lnTo>
                  <a:lnTo>
                    <a:pt x="1189" y="9"/>
                  </a:lnTo>
                  <a:lnTo>
                    <a:pt x="1268" y="2"/>
                  </a:lnTo>
                  <a:lnTo>
                    <a:pt x="13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4"/>
            <p:cNvSpPr>
              <a:spLocks/>
            </p:cNvSpPr>
            <p:nvPr/>
          </p:nvSpPr>
          <p:spPr bwMode="auto">
            <a:xfrm>
              <a:off x="6438" y="2975"/>
              <a:ext cx="42" cy="56"/>
            </a:xfrm>
            <a:custGeom>
              <a:avLst/>
              <a:gdLst>
                <a:gd name="T0" fmla="*/ 380 w 673"/>
                <a:gd name="T1" fmla="*/ 2 h 896"/>
                <a:gd name="T2" fmla="*/ 435 w 673"/>
                <a:gd name="T3" fmla="*/ 15 h 896"/>
                <a:gd name="T4" fmla="*/ 479 w 673"/>
                <a:gd name="T5" fmla="*/ 35 h 896"/>
                <a:gd name="T6" fmla="*/ 519 w 673"/>
                <a:gd name="T7" fmla="*/ 63 h 896"/>
                <a:gd name="T8" fmla="*/ 544 w 673"/>
                <a:gd name="T9" fmla="*/ 90 h 896"/>
                <a:gd name="T10" fmla="*/ 555 w 673"/>
                <a:gd name="T11" fmla="*/ 106 h 896"/>
                <a:gd name="T12" fmla="*/ 558 w 673"/>
                <a:gd name="T13" fmla="*/ 109 h 896"/>
                <a:gd name="T14" fmla="*/ 567 w 673"/>
                <a:gd name="T15" fmla="*/ 111 h 896"/>
                <a:gd name="T16" fmla="*/ 581 w 673"/>
                <a:gd name="T17" fmla="*/ 116 h 896"/>
                <a:gd name="T18" fmla="*/ 599 w 673"/>
                <a:gd name="T19" fmla="*/ 127 h 896"/>
                <a:gd name="T20" fmla="*/ 617 w 673"/>
                <a:gd name="T21" fmla="*/ 147 h 896"/>
                <a:gd name="T22" fmla="*/ 634 w 673"/>
                <a:gd name="T23" fmla="*/ 176 h 896"/>
                <a:gd name="T24" fmla="*/ 646 w 673"/>
                <a:gd name="T25" fmla="*/ 217 h 896"/>
                <a:gd name="T26" fmla="*/ 653 w 673"/>
                <a:gd name="T27" fmla="*/ 272 h 896"/>
                <a:gd name="T28" fmla="*/ 649 w 673"/>
                <a:gd name="T29" fmla="*/ 343 h 896"/>
                <a:gd name="T30" fmla="*/ 639 w 673"/>
                <a:gd name="T31" fmla="*/ 406 h 896"/>
                <a:gd name="T32" fmla="*/ 640 w 673"/>
                <a:gd name="T33" fmla="*/ 427 h 896"/>
                <a:gd name="T34" fmla="*/ 653 w 673"/>
                <a:gd name="T35" fmla="*/ 430 h 896"/>
                <a:gd name="T36" fmla="*/ 666 w 673"/>
                <a:gd name="T37" fmla="*/ 441 h 896"/>
                <a:gd name="T38" fmla="*/ 672 w 673"/>
                <a:gd name="T39" fmla="*/ 462 h 896"/>
                <a:gd name="T40" fmla="*/ 671 w 673"/>
                <a:gd name="T41" fmla="*/ 495 h 896"/>
                <a:gd name="T42" fmla="*/ 661 w 673"/>
                <a:gd name="T43" fmla="*/ 543 h 896"/>
                <a:gd name="T44" fmla="*/ 643 w 673"/>
                <a:gd name="T45" fmla="*/ 595 h 896"/>
                <a:gd name="T46" fmla="*/ 626 w 673"/>
                <a:gd name="T47" fmla="*/ 626 h 896"/>
                <a:gd name="T48" fmla="*/ 611 w 673"/>
                <a:gd name="T49" fmla="*/ 639 h 896"/>
                <a:gd name="T50" fmla="*/ 599 w 673"/>
                <a:gd name="T51" fmla="*/ 668 h 896"/>
                <a:gd name="T52" fmla="*/ 578 w 673"/>
                <a:gd name="T53" fmla="*/ 725 h 896"/>
                <a:gd name="T54" fmla="*/ 543 w 673"/>
                <a:gd name="T55" fmla="*/ 781 h 896"/>
                <a:gd name="T56" fmla="*/ 497 w 673"/>
                <a:gd name="T57" fmla="*/ 831 h 896"/>
                <a:gd name="T58" fmla="*/ 440 w 673"/>
                <a:gd name="T59" fmla="*/ 870 h 896"/>
                <a:gd name="T60" fmla="*/ 372 w 673"/>
                <a:gd name="T61" fmla="*/ 893 h 896"/>
                <a:gd name="T62" fmla="*/ 300 w 673"/>
                <a:gd name="T63" fmla="*/ 893 h 896"/>
                <a:gd name="T64" fmla="*/ 232 w 673"/>
                <a:gd name="T65" fmla="*/ 870 h 896"/>
                <a:gd name="T66" fmla="*/ 174 w 673"/>
                <a:gd name="T67" fmla="*/ 831 h 896"/>
                <a:gd name="T68" fmla="*/ 129 w 673"/>
                <a:gd name="T69" fmla="*/ 781 h 896"/>
                <a:gd name="T70" fmla="*/ 95 w 673"/>
                <a:gd name="T71" fmla="*/ 725 h 896"/>
                <a:gd name="T72" fmla="*/ 74 w 673"/>
                <a:gd name="T73" fmla="*/ 667 h 896"/>
                <a:gd name="T74" fmla="*/ 62 w 673"/>
                <a:gd name="T75" fmla="*/ 639 h 896"/>
                <a:gd name="T76" fmla="*/ 47 w 673"/>
                <a:gd name="T77" fmla="*/ 626 h 896"/>
                <a:gd name="T78" fmla="*/ 30 w 673"/>
                <a:gd name="T79" fmla="*/ 595 h 896"/>
                <a:gd name="T80" fmla="*/ 12 w 673"/>
                <a:gd name="T81" fmla="*/ 543 h 896"/>
                <a:gd name="T82" fmla="*/ 1 w 673"/>
                <a:gd name="T83" fmla="*/ 495 h 896"/>
                <a:gd name="T84" fmla="*/ 0 w 673"/>
                <a:gd name="T85" fmla="*/ 462 h 896"/>
                <a:gd name="T86" fmla="*/ 7 w 673"/>
                <a:gd name="T87" fmla="*/ 441 h 896"/>
                <a:gd name="T88" fmla="*/ 18 w 673"/>
                <a:gd name="T89" fmla="*/ 430 h 896"/>
                <a:gd name="T90" fmla="*/ 33 w 673"/>
                <a:gd name="T91" fmla="*/ 427 h 896"/>
                <a:gd name="T92" fmla="*/ 34 w 673"/>
                <a:gd name="T93" fmla="*/ 406 h 896"/>
                <a:gd name="T94" fmla="*/ 22 w 673"/>
                <a:gd name="T95" fmla="*/ 349 h 896"/>
                <a:gd name="T96" fmla="*/ 21 w 673"/>
                <a:gd name="T97" fmla="*/ 282 h 896"/>
                <a:gd name="T98" fmla="*/ 38 w 673"/>
                <a:gd name="T99" fmla="*/ 216 h 896"/>
                <a:gd name="T100" fmla="*/ 68 w 673"/>
                <a:gd name="T101" fmla="*/ 158 h 896"/>
                <a:gd name="T102" fmla="*/ 106 w 673"/>
                <a:gd name="T103" fmla="*/ 110 h 896"/>
                <a:gd name="T104" fmla="*/ 154 w 673"/>
                <a:gd name="T105" fmla="*/ 67 h 896"/>
                <a:gd name="T106" fmla="*/ 202 w 673"/>
                <a:gd name="T107" fmla="*/ 35 h 896"/>
                <a:gd name="T108" fmla="*/ 251 w 673"/>
                <a:gd name="T109" fmla="*/ 13 h 896"/>
                <a:gd name="T110" fmla="*/ 316 w 673"/>
                <a:gd name="T111" fmla="*/ 1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3" h="896">
                  <a:moveTo>
                    <a:pt x="349" y="0"/>
                  </a:moveTo>
                  <a:lnTo>
                    <a:pt x="380" y="2"/>
                  </a:lnTo>
                  <a:lnTo>
                    <a:pt x="409" y="8"/>
                  </a:lnTo>
                  <a:lnTo>
                    <a:pt x="435" y="15"/>
                  </a:lnTo>
                  <a:lnTo>
                    <a:pt x="457" y="24"/>
                  </a:lnTo>
                  <a:lnTo>
                    <a:pt x="479" y="35"/>
                  </a:lnTo>
                  <a:lnTo>
                    <a:pt x="501" y="49"/>
                  </a:lnTo>
                  <a:lnTo>
                    <a:pt x="519" y="63"/>
                  </a:lnTo>
                  <a:lnTo>
                    <a:pt x="533" y="78"/>
                  </a:lnTo>
                  <a:lnTo>
                    <a:pt x="544" y="90"/>
                  </a:lnTo>
                  <a:lnTo>
                    <a:pt x="551" y="100"/>
                  </a:lnTo>
                  <a:lnTo>
                    <a:pt x="555" y="106"/>
                  </a:lnTo>
                  <a:lnTo>
                    <a:pt x="557" y="109"/>
                  </a:lnTo>
                  <a:lnTo>
                    <a:pt x="558" y="109"/>
                  </a:lnTo>
                  <a:lnTo>
                    <a:pt x="561" y="109"/>
                  </a:lnTo>
                  <a:lnTo>
                    <a:pt x="567" y="111"/>
                  </a:lnTo>
                  <a:lnTo>
                    <a:pt x="573" y="113"/>
                  </a:lnTo>
                  <a:lnTo>
                    <a:pt x="581" y="116"/>
                  </a:lnTo>
                  <a:lnTo>
                    <a:pt x="590" y="121"/>
                  </a:lnTo>
                  <a:lnTo>
                    <a:pt x="599" y="127"/>
                  </a:lnTo>
                  <a:lnTo>
                    <a:pt x="608" y="136"/>
                  </a:lnTo>
                  <a:lnTo>
                    <a:pt x="617" y="147"/>
                  </a:lnTo>
                  <a:lnTo>
                    <a:pt x="626" y="160"/>
                  </a:lnTo>
                  <a:lnTo>
                    <a:pt x="634" y="176"/>
                  </a:lnTo>
                  <a:lnTo>
                    <a:pt x="641" y="195"/>
                  </a:lnTo>
                  <a:lnTo>
                    <a:pt x="646" y="217"/>
                  </a:lnTo>
                  <a:lnTo>
                    <a:pt x="650" y="243"/>
                  </a:lnTo>
                  <a:lnTo>
                    <a:pt x="653" y="272"/>
                  </a:lnTo>
                  <a:lnTo>
                    <a:pt x="652" y="306"/>
                  </a:lnTo>
                  <a:lnTo>
                    <a:pt x="649" y="343"/>
                  </a:lnTo>
                  <a:lnTo>
                    <a:pt x="644" y="386"/>
                  </a:lnTo>
                  <a:lnTo>
                    <a:pt x="639" y="406"/>
                  </a:lnTo>
                  <a:lnTo>
                    <a:pt x="633" y="427"/>
                  </a:lnTo>
                  <a:lnTo>
                    <a:pt x="640" y="427"/>
                  </a:lnTo>
                  <a:lnTo>
                    <a:pt x="647" y="428"/>
                  </a:lnTo>
                  <a:lnTo>
                    <a:pt x="653" y="430"/>
                  </a:lnTo>
                  <a:lnTo>
                    <a:pt x="660" y="435"/>
                  </a:lnTo>
                  <a:lnTo>
                    <a:pt x="666" y="441"/>
                  </a:lnTo>
                  <a:lnTo>
                    <a:pt x="670" y="451"/>
                  </a:lnTo>
                  <a:lnTo>
                    <a:pt x="672" y="462"/>
                  </a:lnTo>
                  <a:lnTo>
                    <a:pt x="673" y="477"/>
                  </a:lnTo>
                  <a:lnTo>
                    <a:pt x="671" y="495"/>
                  </a:lnTo>
                  <a:lnTo>
                    <a:pt x="668" y="517"/>
                  </a:lnTo>
                  <a:lnTo>
                    <a:pt x="661" y="543"/>
                  </a:lnTo>
                  <a:lnTo>
                    <a:pt x="651" y="572"/>
                  </a:lnTo>
                  <a:lnTo>
                    <a:pt x="643" y="595"/>
                  </a:lnTo>
                  <a:lnTo>
                    <a:pt x="634" y="613"/>
                  </a:lnTo>
                  <a:lnTo>
                    <a:pt x="626" y="626"/>
                  </a:lnTo>
                  <a:lnTo>
                    <a:pt x="619" y="634"/>
                  </a:lnTo>
                  <a:lnTo>
                    <a:pt x="611" y="639"/>
                  </a:lnTo>
                  <a:lnTo>
                    <a:pt x="605" y="641"/>
                  </a:lnTo>
                  <a:lnTo>
                    <a:pt x="599" y="668"/>
                  </a:lnTo>
                  <a:lnTo>
                    <a:pt x="590" y="697"/>
                  </a:lnTo>
                  <a:lnTo>
                    <a:pt x="578" y="725"/>
                  </a:lnTo>
                  <a:lnTo>
                    <a:pt x="561" y="754"/>
                  </a:lnTo>
                  <a:lnTo>
                    <a:pt x="543" y="781"/>
                  </a:lnTo>
                  <a:lnTo>
                    <a:pt x="521" y="807"/>
                  </a:lnTo>
                  <a:lnTo>
                    <a:pt x="497" y="831"/>
                  </a:lnTo>
                  <a:lnTo>
                    <a:pt x="470" y="852"/>
                  </a:lnTo>
                  <a:lnTo>
                    <a:pt x="440" y="870"/>
                  </a:lnTo>
                  <a:lnTo>
                    <a:pt x="408" y="884"/>
                  </a:lnTo>
                  <a:lnTo>
                    <a:pt x="372" y="893"/>
                  </a:lnTo>
                  <a:lnTo>
                    <a:pt x="336" y="896"/>
                  </a:lnTo>
                  <a:lnTo>
                    <a:pt x="300" y="893"/>
                  </a:lnTo>
                  <a:lnTo>
                    <a:pt x="264" y="884"/>
                  </a:lnTo>
                  <a:lnTo>
                    <a:pt x="232" y="870"/>
                  </a:lnTo>
                  <a:lnTo>
                    <a:pt x="201" y="852"/>
                  </a:lnTo>
                  <a:lnTo>
                    <a:pt x="174" y="831"/>
                  </a:lnTo>
                  <a:lnTo>
                    <a:pt x="150" y="807"/>
                  </a:lnTo>
                  <a:lnTo>
                    <a:pt x="129" y="781"/>
                  </a:lnTo>
                  <a:lnTo>
                    <a:pt x="110" y="754"/>
                  </a:lnTo>
                  <a:lnTo>
                    <a:pt x="95" y="725"/>
                  </a:lnTo>
                  <a:lnTo>
                    <a:pt x="83" y="696"/>
                  </a:lnTo>
                  <a:lnTo>
                    <a:pt x="74" y="667"/>
                  </a:lnTo>
                  <a:lnTo>
                    <a:pt x="68" y="640"/>
                  </a:lnTo>
                  <a:lnTo>
                    <a:pt x="62" y="639"/>
                  </a:lnTo>
                  <a:lnTo>
                    <a:pt x="54" y="634"/>
                  </a:lnTo>
                  <a:lnTo>
                    <a:pt x="47" y="626"/>
                  </a:lnTo>
                  <a:lnTo>
                    <a:pt x="39" y="613"/>
                  </a:lnTo>
                  <a:lnTo>
                    <a:pt x="30" y="595"/>
                  </a:lnTo>
                  <a:lnTo>
                    <a:pt x="21" y="572"/>
                  </a:lnTo>
                  <a:lnTo>
                    <a:pt x="12" y="543"/>
                  </a:lnTo>
                  <a:lnTo>
                    <a:pt x="5" y="517"/>
                  </a:lnTo>
                  <a:lnTo>
                    <a:pt x="1" y="495"/>
                  </a:lnTo>
                  <a:lnTo>
                    <a:pt x="0" y="477"/>
                  </a:lnTo>
                  <a:lnTo>
                    <a:pt x="0" y="462"/>
                  </a:lnTo>
                  <a:lnTo>
                    <a:pt x="3" y="451"/>
                  </a:lnTo>
                  <a:lnTo>
                    <a:pt x="7" y="441"/>
                  </a:lnTo>
                  <a:lnTo>
                    <a:pt x="12" y="435"/>
                  </a:lnTo>
                  <a:lnTo>
                    <a:pt x="18" y="430"/>
                  </a:lnTo>
                  <a:lnTo>
                    <a:pt x="25" y="428"/>
                  </a:lnTo>
                  <a:lnTo>
                    <a:pt x="33" y="427"/>
                  </a:lnTo>
                  <a:lnTo>
                    <a:pt x="40" y="427"/>
                  </a:lnTo>
                  <a:lnTo>
                    <a:pt x="34" y="406"/>
                  </a:lnTo>
                  <a:lnTo>
                    <a:pt x="29" y="386"/>
                  </a:lnTo>
                  <a:lnTo>
                    <a:pt x="22" y="349"/>
                  </a:lnTo>
                  <a:lnTo>
                    <a:pt x="20" y="315"/>
                  </a:lnTo>
                  <a:lnTo>
                    <a:pt x="21" y="282"/>
                  </a:lnTo>
                  <a:lnTo>
                    <a:pt x="28" y="249"/>
                  </a:lnTo>
                  <a:lnTo>
                    <a:pt x="38" y="216"/>
                  </a:lnTo>
                  <a:lnTo>
                    <a:pt x="52" y="186"/>
                  </a:lnTo>
                  <a:lnTo>
                    <a:pt x="68" y="158"/>
                  </a:lnTo>
                  <a:lnTo>
                    <a:pt x="86" y="132"/>
                  </a:lnTo>
                  <a:lnTo>
                    <a:pt x="106" y="110"/>
                  </a:lnTo>
                  <a:lnTo>
                    <a:pt x="130" y="88"/>
                  </a:lnTo>
                  <a:lnTo>
                    <a:pt x="154" y="67"/>
                  </a:lnTo>
                  <a:lnTo>
                    <a:pt x="180" y="50"/>
                  </a:lnTo>
                  <a:lnTo>
                    <a:pt x="202" y="35"/>
                  </a:lnTo>
                  <a:lnTo>
                    <a:pt x="226" y="23"/>
                  </a:lnTo>
                  <a:lnTo>
                    <a:pt x="251" y="13"/>
                  </a:lnTo>
                  <a:lnTo>
                    <a:pt x="282" y="5"/>
                  </a:lnTo>
                  <a:lnTo>
                    <a:pt x="316" y="1"/>
                  </a:lnTo>
                  <a:lnTo>
                    <a:pt x="3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"/>
            <p:cNvSpPr>
              <a:spLocks/>
            </p:cNvSpPr>
            <p:nvPr/>
          </p:nvSpPr>
          <p:spPr bwMode="auto">
            <a:xfrm>
              <a:off x="6420" y="3030"/>
              <a:ext cx="78" cy="37"/>
            </a:xfrm>
            <a:custGeom>
              <a:avLst/>
              <a:gdLst>
                <a:gd name="T0" fmla="*/ 515 w 1236"/>
                <a:gd name="T1" fmla="*/ 381 h 587"/>
                <a:gd name="T2" fmla="*/ 586 w 1236"/>
                <a:gd name="T3" fmla="*/ 280 h 587"/>
                <a:gd name="T4" fmla="*/ 553 w 1236"/>
                <a:gd name="T5" fmla="*/ 228 h 587"/>
                <a:gd name="T6" fmla="*/ 537 w 1236"/>
                <a:gd name="T7" fmla="*/ 188 h 587"/>
                <a:gd name="T8" fmla="*/ 534 w 1236"/>
                <a:gd name="T9" fmla="*/ 156 h 587"/>
                <a:gd name="T10" fmla="*/ 540 w 1236"/>
                <a:gd name="T11" fmla="*/ 133 h 587"/>
                <a:gd name="T12" fmla="*/ 554 w 1236"/>
                <a:gd name="T13" fmla="*/ 117 h 587"/>
                <a:gd name="T14" fmla="*/ 571 w 1236"/>
                <a:gd name="T15" fmla="*/ 107 h 587"/>
                <a:gd name="T16" fmla="*/ 591 w 1236"/>
                <a:gd name="T17" fmla="*/ 102 h 587"/>
                <a:gd name="T18" fmla="*/ 607 w 1236"/>
                <a:gd name="T19" fmla="*/ 100 h 587"/>
                <a:gd name="T20" fmla="*/ 618 w 1236"/>
                <a:gd name="T21" fmla="*/ 98 h 587"/>
                <a:gd name="T22" fmla="*/ 625 w 1236"/>
                <a:gd name="T23" fmla="*/ 98 h 587"/>
                <a:gd name="T24" fmla="*/ 640 w 1236"/>
                <a:gd name="T25" fmla="*/ 100 h 587"/>
                <a:gd name="T26" fmla="*/ 657 w 1236"/>
                <a:gd name="T27" fmla="*/ 104 h 587"/>
                <a:gd name="T28" fmla="*/ 676 w 1236"/>
                <a:gd name="T29" fmla="*/ 112 h 587"/>
                <a:gd name="T30" fmla="*/ 692 w 1236"/>
                <a:gd name="T31" fmla="*/ 125 h 587"/>
                <a:gd name="T32" fmla="*/ 703 w 1236"/>
                <a:gd name="T33" fmla="*/ 144 h 587"/>
                <a:gd name="T34" fmla="*/ 705 w 1236"/>
                <a:gd name="T35" fmla="*/ 170 h 587"/>
                <a:gd name="T36" fmla="*/ 696 w 1236"/>
                <a:gd name="T37" fmla="*/ 207 h 587"/>
                <a:gd name="T38" fmla="*/ 672 w 1236"/>
                <a:gd name="T39" fmla="*/ 253 h 587"/>
                <a:gd name="T40" fmla="*/ 707 w 1236"/>
                <a:gd name="T41" fmla="*/ 433 h 587"/>
                <a:gd name="T42" fmla="*/ 844 w 1236"/>
                <a:gd name="T43" fmla="*/ 0 h 587"/>
                <a:gd name="T44" fmla="*/ 854 w 1236"/>
                <a:gd name="T45" fmla="*/ 6 h 587"/>
                <a:gd name="T46" fmla="*/ 880 w 1236"/>
                <a:gd name="T47" fmla="*/ 21 h 587"/>
                <a:gd name="T48" fmla="*/ 922 w 1236"/>
                <a:gd name="T49" fmla="*/ 45 h 587"/>
                <a:gd name="T50" fmla="*/ 981 w 1236"/>
                <a:gd name="T51" fmla="*/ 73 h 587"/>
                <a:gd name="T52" fmla="*/ 1053 w 1236"/>
                <a:gd name="T53" fmla="*/ 106 h 587"/>
                <a:gd name="T54" fmla="*/ 1128 w 1236"/>
                <a:gd name="T55" fmla="*/ 136 h 587"/>
                <a:gd name="T56" fmla="*/ 1179 w 1236"/>
                <a:gd name="T57" fmla="*/ 171 h 587"/>
                <a:gd name="T58" fmla="*/ 1215 w 1236"/>
                <a:gd name="T59" fmla="*/ 218 h 587"/>
                <a:gd name="T60" fmla="*/ 1236 w 1236"/>
                <a:gd name="T61" fmla="*/ 275 h 587"/>
                <a:gd name="T62" fmla="*/ 1162 w 1236"/>
                <a:gd name="T63" fmla="*/ 362 h 587"/>
                <a:gd name="T64" fmla="*/ 1061 w 1236"/>
                <a:gd name="T65" fmla="*/ 447 h 587"/>
                <a:gd name="T66" fmla="*/ 951 w 1236"/>
                <a:gd name="T67" fmla="*/ 512 h 587"/>
                <a:gd name="T68" fmla="*/ 833 w 1236"/>
                <a:gd name="T69" fmla="*/ 557 h 587"/>
                <a:gd name="T70" fmla="*/ 711 w 1236"/>
                <a:gd name="T71" fmla="*/ 582 h 587"/>
                <a:gd name="T72" fmla="*/ 588 w 1236"/>
                <a:gd name="T73" fmla="*/ 587 h 587"/>
                <a:gd name="T74" fmla="*/ 464 w 1236"/>
                <a:gd name="T75" fmla="*/ 572 h 587"/>
                <a:gd name="T76" fmla="*/ 344 w 1236"/>
                <a:gd name="T77" fmla="*/ 537 h 587"/>
                <a:gd name="T78" fmla="*/ 230 w 1236"/>
                <a:gd name="T79" fmla="*/ 482 h 587"/>
                <a:gd name="T80" fmla="*/ 123 w 1236"/>
                <a:gd name="T81" fmla="*/ 407 h 587"/>
                <a:gd name="T82" fmla="*/ 35 w 1236"/>
                <a:gd name="T83" fmla="*/ 319 h 587"/>
                <a:gd name="T84" fmla="*/ 10 w 1236"/>
                <a:gd name="T85" fmla="*/ 245 h 587"/>
                <a:gd name="T86" fmla="*/ 40 w 1236"/>
                <a:gd name="T87" fmla="*/ 194 h 587"/>
                <a:gd name="T88" fmla="*/ 83 w 1236"/>
                <a:gd name="T89" fmla="*/ 152 h 587"/>
                <a:gd name="T90" fmla="*/ 145 w 1236"/>
                <a:gd name="T91" fmla="*/ 122 h 587"/>
                <a:gd name="T92" fmla="*/ 224 w 1236"/>
                <a:gd name="T93" fmla="*/ 88 h 587"/>
                <a:gd name="T94" fmla="*/ 289 w 1236"/>
                <a:gd name="T95" fmla="*/ 58 h 587"/>
                <a:gd name="T96" fmla="*/ 340 w 1236"/>
                <a:gd name="T97" fmla="*/ 33 h 587"/>
                <a:gd name="T98" fmla="*/ 374 w 1236"/>
                <a:gd name="T99" fmla="*/ 12 h 587"/>
                <a:gd name="T100" fmla="*/ 392 w 1236"/>
                <a:gd name="T101" fmla="*/ 1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36" h="587">
                  <a:moveTo>
                    <a:pt x="394" y="0"/>
                  </a:moveTo>
                  <a:lnTo>
                    <a:pt x="515" y="381"/>
                  </a:lnTo>
                  <a:lnTo>
                    <a:pt x="532" y="433"/>
                  </a:lnTo>
                  <a:lnTo>
                    <a:pt x="586" y="280"/>
                  </a:lnTo>
                  <a:lnTo>
                    <a:pt x="567" y="253"/>
                  </a:lnTo>
                  <a:lnTo>
                    <a:pt x="553" y="228"/>
                  </a:lnTo>
                  <a:lnTo>
                    <a:pt x="543" y="207"/>
                  </a:lnTo>
                  <a:lnTo>
                    <a:pt x="537" y="188"/>
                  </a:lnTo>
                  <a:lnTo>
                    <a:pt x="534" y="170"/>
                  </a:lnTo>
                  <a:lnTo>
                    <a:pt x="534" y="156"/>
                  </a:lnTo>
                  <a:lnTo>
                    <a:pt x="536" y="144"/>
                  </a:lnTo>
                  <a:lnTo>
                    <a:pt x="540" y="133"/>
                  </a:lnTo>
                  <a:lnTo>
                    <a:pt x="547" y="125"/>
                  </a:lnTo>
                  <a:lnTo>
                    <a:pt x="554" y="117"/>
                  </a:lnTo>
                  <a:lnTo>
                    <a:pt x="562" y="112"/>
                  </a:lnTo>
                  <a:lnTo>
                    <a:pt x="571" y="107"/>
                  </a:lnTo>
                  <a:lnTo>
                    <a:pt x="582" y="104"/>
                  </a:lnTo>
                  <a:lnTo>
                    <a:pt x="591" y="102"/>
                  </a:lnTo>
                  <a:lnTo>
                    <a:pt x="599" y="100"/>
                  </a:lnTo>
                  <a:lnTo>
                    <a:pt x="607" y="100"/>
                  </a:lnTo>
                  <a:lnTo>
                    <a:pt x="613" y="98"/>
                  </a:lnTo>
                  <a:lnTo>
                    <a:pt x="618" y="98"/>
                  </a:lnTo>
                  <a:lnTo>
                    <a:pt x="621" y="98"/>
                  </a:lnTo>
                  <a:lnTo>
                    <a:pt x="625" y="98"/>
                  </a:lnTo>
                  <a:lnTo>
                    <a:pt x="632" y="100"/>
                  </a:lnTo>
                  <a:lnTo>
                    <a:pt x="640" y="100"/>
                  </a:lnTo>
                  <a:lnTo>
                    <a:pt x="648" y="102"/>
                  </a:lnTo>
                  <a:lnTo>
                    <a:pt x="657" y="104"/>
                  </a:lnTo>
                  <a:lnTo>
                    <a:pt x="666" y="107"/>
                  </a:lnTo>
                  <a:lnTo>
                    <a:pt x="676" y="112"/>
                  </a:lnTo>
                  <a:lnTo>
                    <a:pt x="685" y="117"/>
                  </a:lnTo>
                  <a:lnTo>
                    <a:pt x="692" y="125"/>
                  </a:lnTo>
                  <a:lnTo>
                    <a:pt x="698" y="133"/>
                  </a:lnTo>
                  <a:lnTo>
                    <a:pt x="703" y="144"/>
                  </a:lnTo>
                  <a:lnTo>
                    <a:pt x="705" y="156"/>
                  </a:lnTo>
                  <a:lnTo>
                    <a:pt x="705" y="170"/>
                  </a:lnTo>
                  <a:lnTo>
                    <a:pt x="702" y="188"/>
                  </a:lnTo>
                  <a:lnTo>
                    <a:pt x="696" y="207"/>
                  </a:lnTo>
                  <a:lnTo>
                    <a:pt x="686" y="228"/>
                  </a:lnTo>
                  <a:lnTo>
                    <a:pt x="672" y="253"/>
                  </a:lnTo>
                  <a:lnTo>
                    <a:pt x="653" y="280"/>
                  </a:lnTo>
                  <a:lnTo>
                    <a:pt x="707" y="433"/>
                  </a:lnTo>
                  <a:lnTo>
                    <a:pt x="724" y="381"/>
                  </a:lnTo>
                  <a:lnTo>
                    <a:pt x="844" y="0"/>
                  </a:lnTo>
                  <a:lnTo>
                    <a:pt x="846" y="1"/>
                  </a:lnTo>
                  <a:lnTo>
                    <a:pt x="854" y="6"/>
                  </a:lnTo>
                  <a:lnTo>
                    <a:pt x="865" y="12"/>
                  </a:lnTo>
                  <a:lnTo>
                    <a:pt x="880" y="21"/>
                  </a:lnTo>
                  <a:lnTo>
                    <a:pt x="899" y="33"/>
                  </a:lnTo>
                  <a:lnTo>
                    <a:pt x="922" y="45"/>
                  </a:lnTo>
                  <a:lnTo>
                    <a:pt x="950" y="59"/>
                  </a:lnTo>
                  <a:lnTo>
                    <a:pt x="981" y="73"/>
                  </a:lnTo>
                  <a:lnTo>
                    <a:pt x="1015" y="89"/>
                  </a:lnTo>
                  <a:lnTo>
                    <a:pt x="1053" y="106"/>
                  </a:lnTo>
                  <a:lnTo>
                    <a:pt x="1094" y="122"/>
                  </a:lnTo>
                  <a:lnTo>
                    <a:pt x="1128" y="136"/>
                  </a:lnTo>
                  <a:lnTo>
                    <a:pt x="1156" y="152"/>
                  </a:lnTo>
                  <a:lnTo>
                    <a:pt x="1179" y="171"/>
                  </a:lnTo>
                  <a:lnTo>
                    <a:pt x="1199" y="194"/>
                  </a:lnTo>
                  <a:lnTo>
                    <a:pt x="1215" y="218"/>
                  </a:lnTo>
                  <a:lnTo>
                    <a:pt x="1227" y="245"/>
                  </a:lnTo>
                  <a:lnTo>
                    <a:pt x="1236" y="275"/>
                  </a:lnTo>
                  <a:lnTo>
                    <a:pt x="1201" y="319"/>
                  </a:lnTo>
                  <a:lnTo>
                    <a:pt x="1162" y="362"/>
                  </a:lnTo>
                  <a:lnTo>
                    <a:pt x="1112" y="407"/>
                  </a:lnTo>
                  <a:lnTo>
                    <a:pt x="1061" y="447"/>
                  </a:lnTo>
                  <a:lnTo>
                    <a:pt x="1007" y="482"/>
                  </a:lnTo>
                  <a:lnTo>
                    <a:pt x="951" y="512"/>
                  </a:lnTo>
                  <a:lnTo>
                    <a:pt x="893" y="537"/>
                  </a:lnTo>
                  <a:lnTo>
                    <a:pt x="833" y="557"/>
                  </a:lnTo>
                  <a:lnTo>
                    <a:pt x="773" y="572"/>
                  </a:lnTo>
                  <a:lnTo>
                    <a:pt x="711" y="582"/>
                  </a:lnTo>
                  <a:lnTo>
                    <a:pt x="649" y="587"/>
                  </a:lnTo>
                  <a:lnTo>
                    <a:pt x="588" y="587"/>
                  </a:lnTo>
                  <a:lnTo>
                    <a:pt x="525" y="582"/>
                  </a:lnTo>
                  <a:lnTo>
                    <a:pt x="464" y="572"/>
                  </a:lnTo>
                  <a:lnTo>
                    <a:pt x="404" y="557"/>
                  </a:lnTo>
                  <a:lnTo>
                    <a:pt x="344" y="537"/>
                  </a:lnTo>
                  <a:lnTo>
                    <a:pt x="286" y="512"/>
                  </a:lnTo>
                  <a:lnTo>
                    <a:pt x="230" y="482"/>
                  </a:lnTo>
                  <a:lnTo>
                    <a:pt x="176" y="447"/>
                  </a:lnTo>
                  <a:lnTo>
                    <a:pt x="123" y="407"/>
                  </a:lnTo>
                  <a:lnTo>
                    <a:pt x="75" y="362"/>
                  </a:lnTo>
                  <a:lnTo>
                    <a:pt x="35" y="319"/>
                  </a:lnTo>
                  <a:lnTo>
                    <a:pt x="0" y="275"/>
                  </a:lnTo>
                  <a:lnTo>
                    <a:pt x="10" y="245"/>
                  </a:lnTo>
                  <a:lnTo>
                    <a:pt x="23" y="218"/>
                  </a:lnTo>
                  <a:lnTo>
                    <a:pt x="40" y="194"/>
                  </a:lnTo>
                  <a:lnTo>
                    <a:pt x="59" y="171"/>
                  </a:lnTo>
                  <a:lnTo>
                    <a:pt x="83" y="152"/>
                  </a:lnTo>
                  <a:lnTo>
                    <a:pt x="111" y="136"/>
                  </a:lnTo>
                  <a:lnTo>
                    <a:pt x="145" y="122"/>
                  </a:lnTo>
                  <a:lnTo>
                    <a:pt x="186" y="105"/>
                  </a:lnTo>
                  <a:lnTo>
                    <a:pt x="224" y="88"/>
                  </a:lnTo>
                  <a:lnTo>
                    <a:pt x="258" y="73"/>
                  </a:lnTo>
                  <a:lnTo>
                    <a:pt x="289" y="58"/>
                  </a:lnTo>
                  <a:lnTo>
                    <a:pt x="317" y="45"/>
                  </a:lnTo>
                  <a:lnTo>
                    <a:pt x="340" y="33"/>
                  </a:lnTo>
                  <a:lnTo>
                    <a:pt x="359" y="21"/>
                  </a:lnTo>
                  <a:lnTo>
                    <a:pt x="374" y="12"/>
                  </a:lnTo>
                  <a:lnTo>
                    <a:pt x="385" y="6"/>
                  </a:lnTo>
                  <a:lnTo>
                    <a:pt x="392" y="1"/>
                  </a:lnTo>
                  <a:lnTo>
                    <a:pt x="3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圆角矩形 3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5746282" y="1486557"/>
            <a:ext cx="712270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Group 5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>
            <a:grpSpLocks noChangeAspect="1"/>
          </p:cNvGrpSpPr>
          <p:nvPr/>
        </p:nvGrpSpPr>
        <p:grpSpPr bwMode="auto">
          <a:xfrm>
            <a:off x="8079402" y="4214369"/>
            <a:ext cx="401434" cy="505763"/>
            <a:chOff x="1157" y="1352"/>
            <a:chExt cx="177" cy="223"/>
          </a:xfrm>
          <a:solidFill>
            <a:schemeClr val="bg1"/>
          </a:solidFill>
        </p:grpSpPr>
        <p:sp>
          <p:nvSpPr>
            <p:cNvPr id="34" name="Freeform 54"/>
            <p:cNvSpPr>
              <a:spLocks noEditPoints="1"/>
            </p:cNvSpPr>
            <p:nvPr/>
          </p:nvSpPr>
          <p:spPr bwMode="auto">
            <a:xfrm>
              <a:off x="1219" y="1352"/>
              <a:ext cx="53" cy="53"/>
            </a:xfrm>
            <a:custGeom>
              <a:avLst/>
              <a:gdLst>
                <a:gd name="T0" fmla="*/ 353 w 788"/>
                <a:gd name="T1" fmla="*/ 220 h 789"/>
                <a:gd name="T2" fmla="*/ 280 w 788"/>
                <a:gd name="T3" fmla="*/ 257 h 789"/>
                <a:gd name="T4" fmla="*/ 230 w 788"/>
                <a:gd name="T5" fmla="*/ 325 h 789"/>
                <a:gd name="T6" fmla="*/ 217 w 788"/>
                <a:gd name="T7" fmla="*/ 408 h 789"/>
                <a:gd name="T8" fmla="*/ 242 w 788"/>
                <a:gd name="T9" fmla="*/ 487 h 789"/>
                <a:gd name="T10" fmla="*/ 300 w 788"/>
                <a:gd name="T11" fmla="*/ 546 h 789"/>
                <a:gd name="T12" fmla="*/ 383 w 788"/>
                <a:gd name="T13" fmla="*/ 573 h 789"/>
                <a:gd name="T14" fmla="*/ 464 w 788"/>
                <a:gd name="T15" fmla="*/ 560 h 789"/>
                <a:gd name="T16" fmla="*/ 530 w 788"/>
                <a:gd name="T17" fmla="*/ 512 h 789"/>
                <a:gd name="T18" fmla="*/ 570 w 788"/>
                <a:gd name="T19" fmla="*/ 436 h 789"/>
                <a:gd name="T20" fmla="*/ 570 w 788"/>
                <a:gd name="T21" fmla="*/ 352 h 789"/>
                <a:gd name="T22" fmla="*/ 533 w 788"/>
                <a:gd name="T23" fmla="*/ 279 h 789"/>
                <a:gd name="T24" fmla="*/ 464 w 788"/>
                <a:gd name="T25" fmla="*/ 228 h 789"/>
                <a:gd name="T26" fmla="*/ 274 w 788"/>
                <a:gd name="T27" fmla="*/ 0 h 789"/>
                <a:gd name="T28" fmla="*/ 302 w 788"/>
                <a:gd name="T29" fmla="*/ 12 h 789"/>
                <a:gd name="T30" fmla="*/ 373 w 788"/>
                <a:gd name="T31" fmla="*/ 65 h 789"/>
                <a:gd name="T32" fmla="*/ 483 w 788"/>
                <a:gd name="T33" fmla="*/ 23 h 789"/>
                <a:gd name="T34" fmla="*/ 507 w 788"/>
                <a:gd name="T35" fmla="*/ 2 h 789"/>
                <a:gd name="T36" fmla="*/ 579 w 788"/>
                <a:gd name="T37" fmla="*/ 25 h 789"/>
                <a:gd name="T38" fmla="*/ 599 w 788"/>
                <a:gd name="T39" fmla="*/ 49 h 789"/>
                <a:gd name="T40" fmla="*/ 577 w 788"/>
                <a:gd name="T41" fmla="*/ 120 h 789"/>
                <a:gd name="T42" fmla="*/ 651 w 788"/>
                <a:gd name="T43" fmla="*/ 188 h 789"/>
                <a:gd name="T44" fmla="*/ 731 w 788"/>
                <a:gd name="T45" fmla="*/ 193 h 789"/>
                <a:gd name="T46" fmla="*/ 759 w 788"/>
                <a:gd name="T47" fmla="*/ 204 h 789"/>
                <a:gd name="T48" fmla="*/ 788 w 788"/>
                <a:gd name="T49" fmla="*/ 274 h 789"/>
                <a:gd name="T50" fmla="*/ 776 w 788"/>
                <a:gd name="T51" fmla="*/ 303 h 789"/>
                <a:gd name="T52" fmla="*/ 724 w 788"/>
                <a:gd name="T53" fmla="*/ 373 h 789"/>
                <a:gd name="T54" fmla="*/ 766 w 788"/>
                <a:gd name="T55" fmla="*/ 483 h 789"/>
                <a:gd name="T56" fmla="*/ 786 w 788"/>
                <a:gd name="T57" fmla="*/ 507 h 789"/>
                <a:gd name="T58" fmla="*/ 764 w 788"/>
                <a:gd name="T59" fmla="*/ 578 h 789"/>
                <a:gd name="T60" fmla="*/ 741 w 788"/>
                <a:gd name="T61" fmla="*/ 599 h 789"/>
                <a:gd name="T62" fmla="*/ 671 w 788"/>
                <a:gd name="T63" fmla="*/ 577 h 789"/>
                <a:gd name="T64" fmla="*/ 602 w 788"/>
                <a:gd name="T65" fmla="*/ 654 h 789"/>
                <a:gd name="T66" fmla="*/ 597 w 788"/>
                <a:gd name="T67" fmla="*/ 732 h 789"/>
                <a:gd name="T68" fmla="*/ 585 w 788"/>
                <a:gd name="T69" fmla="*/ 761 h 789"/>
                <a:gd name="T70" fmla="*/ 515 w 788"/>
                <a:gd name="T71" fmla="*/ 789 h 789"/>
                <a:gd name="T72" fmla="*/ 486 w 788"/>
                <a:gd name="T73" fmla="*/ 777 h 789"/>
                <a:gd name="T74" fmla="*/ 417 w 788"/>
                <a:gd name="T75" fmla="*/ 727 h 789"/>
                <a:gd name="T76" fmla="*/ 307 w 788"/>
                <a:gd name="T77" fmla="*/ 768 h 789"/>
                <a:gd name="T78" fmla="*/ 283 w 788"/>
                <a:gd name="T79" fmla="*/ 788 h 789"/>
                <a:gd name="T80" fmla="*/ 211 w 788"/>
                <a:gd name="T81" fmla="*/ 766 h 789"/>
                <a:gd name="T82" fmla="*/ 191 w 788"/>
                <a:gd name="T83" fmla="*/ 741 h 789"/>
                <a:gd name="T84" fmla="*/ 213 w 788"/>
                <a:gd name="T85" fmla="*/ 672 h 789"/>
                <a:gd name="T86" fmla="*/ 137 w 788"/>
                <a:gd name="T87" fmla="*/ 603 h 789"/>
                <a:gd name="T88" fmla="*/ 59 w 788"/>
                <a:gd name="T89" fmla="*/ 598 h 789"/>
                <a:gd name="T90" fmla="*/ 31 w 788"/>
                <a:gd name="T91" fmla="*/ 586 h 789"/>
                <a:gd name="T92" fmla="*/ 1 w 788"/>
                <a:gd name="T93" fmla="*/ 512 h 789"/>
                <a:gd name="T94" fmla="*/ 21 w 788"/>
                <a:gd name="T95" fmla="*/ 481 h 789"/>
                <a:gd name="T96" fmla="*/ 63 w 788"/>
                <a:gd name="T97" fmla="*/ 371 h 789"/>
                <a:gd name="T98" fmla="*/ 13 w 788"/>
                <a:gd name="T99" fmla="*/ 299 h 789"/>
                <a:gd name="T100" fmla="*/ 0 w 788"/>
                <a:gd name="T101" fmla="*/ 271 h 789"/>
                <a:gd name="T102" fmla="*/ 30 w 788"/>
                <a:gd name="T103" fmla="*/ 201 h 789"/>
                <a:gd name="T104" fmla="*/ 59 w 788"/>
                <a:gd name="T105" fmla="*/ 189 h 789"/>
                <a:gd name="T106" fmla="*/ 139 w 788"/>
                <a:gd name="T107" fmla="*/ 184 h 789"/>
                <a:gd name="T108" fmla="*/ 214 w 788"/>
                <a:gd name="T109" fmla="*/ 117 h 789"/>
                <a:gd name="T110" fmla="*/ 193 w 788"/>
                <a:gd name="T111" fmla="*/ 47 h 789"/>
                <a:gd name="T112" fmla="*/ 213 w 788"/>
                <a:gd name="T113" fmla="*/ 2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8" h="789">
                  <a:moveTo>
                    <a:pt x="409" y="215"/>
                  </a:moveTo>
                  <a:lnTo>
                    <a:pt x="381" y="215"/>
                  </a:lnTo>
                  <a:lnTo>
                    <a:pt x="353" y="220"/>
                  </a:lnTo>
                  <a:lnTo>
                    <a:pt x="328" y="228"/>
                  </a:lnTo>
                  <a:lnTo>
                    <a:pt x="302" y="240"/>
                  </a:lnTo>
                  <a:lnTo>
                    <a:pt x="280" y="257"/>
                  </a:lnTo>
                  <a:lnTo>
                    <a:pt x="261" y="276"/>
                  </a:lnTo>
                  <a:lnTo>
                    <a:pt x="243" y="299"/>
                  </a:lnTo>
                  <a:lnTo>
                    <a:pt x="230" y="325"/>
                  </a:lnTo>
                  <a:lnTo>
                    <a:pt x="221" y="352"/>
                  </a:lnTo>
                  <a:lnTo>
                    <a:pt x="217" y="381"/>
                  </a:lnTo>
                  <a:lnTo>
                    <a:pt x="217" y="408"/>
                  </a:lnTo>
                  <a:lnTo>
                    <a:pt x="221" y="436"/>
                  </a:lnTo>
                  <a:lnTo>
                    <a:pt x="230" y="462"/>
                  </a:lnTo>
                  <a:lnTo>
                    <a:pt x="242" y="487"/>
                  </a:lnTo>
                  <a:lnTo>
                    <a:pt x="259" y="509"/>
                  </a:lnTo>
                  <a:lnTo>
                    <a:pt x="278" y="530"/>
                  </a:lnTo>
                  <a:lnTo>
                    <a:pt x="300" y="546"/>
                  </a:lnTo>
                  <a:lnTo>
                    <a:pt x="327" y="560"/>
                  </a:lnTo>
                  <a:lnTo>
                    <a:pt x="354" y="568"/>
                  </a:lnTo>
                  <a:lnTo>
                    <a:pt x="383" y="573"/>
                  </a:lnTo>
                  <a:lnTo>
                    <a:pt x="410" y="573"/>
                  </a:lnTo>
                  <a:lnTo>
                    <a:pt x="438" y="568"/>
                  </a:lnTo>
                  <a:lnTo>
                    <a:pt x="464" y="560"/>
                  </a:lnTo>
                  <a:lnTo>
                    <a:pt x="489" y="548"/>
                  </a:lnTo>
                  <a:lnTo>
                    <a:pt x="511" y="532"/>
                  </a:lnTo>
                  <a:lnTo>
                    <a:pt x="530" y="512"/>
                  </a:lnTo>
                  <a:lnTo>
                    <a:pt x="548" y="489"/>
                  </a:lnTo>
                  <a:lnTo>
                    <a:pt x="561" y="463"/>
                  </a:lnTo>
                  <a:lnTo>
                    <a:pt x="570" y="436"/>
                  </a:lnTo>
                  <a:lnTo>
                    <a:pt x="574" y="407"/>
                  </a:lnTo>
                  <a:lnTo>
                    <a:pt x="574" y="379"/>
                  </a:lnTo>
                  <a:lnTo>
                    <a:pt x="570" y="352"/>
                  </a:lnTo>
                  <a:lnTo>
                    <a:pt x="562" y="326"/>
                  </a:lnTo>
                  <a:lnTo>
                    <a:pt x="550" y="301"/>
                  </a:lnTo>
                  <a:lnTo>
                    <a:pt x="533" y="279"/>
                  </a:lnTo>
                  <a:lnTo>
                    <a:pt x="513" y="259"/>
                  </a:lnTo>
                  <a:lnTo>
                    <a:pt x="491" y="242"/>
                  </a:lnTo>
                  <a:lnTo>
                    <a:pt x="464" y="228"/>
                  </a:lnTo>
                  <a:lnTo>
                    <a:pt x="437" y="219"/>
                  </a:lnTo>
                  <a:lnTo>
                    <a:pt x="409" y="215"/>
                  </a:lnTo>
                  <a:close/>
                  <a:moveTo>
                    <a:pt x="274" y="0"/>
                  </a:moveTo>
                  <a:lnTo>
                    <a:pt x="284" y="1"/>
                  </a:lnTo>
                  <a:lnTo>
                    <a:pt x="294" y="5"/>
                  </a:lnTo>
                  <a:lnTo>
                    <a:pt x="302" y="12"/>
                  </a:lnTo>
                  <a:lnTo>
                    <a:pt x="309" y="23"/>
                  </a:lnTo>
                  <a:lnTo>
                    <a:pt x="329" y="71"/>
                  </a:lnTo>
                  <a:lnTo>
                    <a:pt x="373" y="65"/>
                  </a:lnTo>
                  <a:lnTo>
                    <a:pt x="417" y="65"/>
                  </a:lnTo>
                  <a:lnTo>
                    <a:pt x="462" y="72"/>
                  </a:lnTo>
                  <a:lnTo>
                    <a:pt x="483" y="23"/>
                  </a:lnTo>
                  <a:lnTo>
                    <a:pt x="489" y="13"/>
                  </a:lnTo>
                  <a:lnTo>
                    <a:pt x="498" y="6"/>
                  </a:lnTo>
                  <a:lnTo>
                    <a:pt x="507" y="2"/>
                  </a:lnTo>
                  <a:lnTo>
                    <a:pt x="518" y="1"/>
                  </a:lnTo>
                  <a:lnTo>
                    <a:pt x="529" y="4"/>
                  </a:lnTo>
                  <a:lnTo>
                    <a:pt x="579" y="25"/>
                  </a:lnTo>
                  <a:lnTo>
                    <a:pt x="588" y="31"/>
                  </a:lnTo>
                  <a:lnTo>
                    <a:pt x="595" y="39"/>
                  </a:lnTo>
                  <a:lnTo>
                    <a:pt x="599" y="49"/>
                  </a:lnTo>
                  <a:lnTo>
                    <a:pt x="599" y="60"/>
                  </a:lnTo>
                  <a:lnTo>
                    <a:pt x="597" y="70"/>
                  </a:lnTo>
                  <a:lnTo>
                    <a:pt x="577" y="120"/>
                  </a:lnTo>
                  <a:lnTo>
                    <a:pt x="604" y="141"/>
                  </a:lnTo>
                  <a:lnTo>
                    <a:pt x="629" y="163"/>
                  </a:lnTo>
                  <a:lnTo>
                    <a:pt x="651" y="188"/>
                  </a:lnTo>
                  <a:lnTo>
                    <a:pt x="671" y="215"/>
                  </a:lnTo>
                  <a:lnTo>
                    <a:pt x="720" y="195"/>
                  </a:lnTo>
                  <a:lnTo>
                    <a:pt x="731" y="193"/>
                  </a:lnTo>
                  <a:lnTo>
                    <a:pt x="742" y="194"/>
                  </a:lnTo>
                  <a:lnTo>
                    <a:pt x="751" y="198"/>
                  </a:lnTo>
                  <a:lnTo>
                    <a:pt x="759" y="204"/>
                  </a:lnTo>
                  <a:lnTo>
                    <a:pt x="765" y="214"/>
                  </a:lnTo>
                  <a:lnTo>
                    <a:pt x="785" y="264"/>
                  </a:lnTo>
                  <a:lnTo>
                    <a:pt x="788" y="274"/>
                  </a:lnTo>
                  <a:lnTo>
                    <a:pt x="787" y="285"/>
                  </a:lnTo>
                  <a:lnTo>
                    <a:pt x="782" y="294"/>
                  </a:lnTo>
                  <a:lnTo>
                    <a:pt x="776" y="303"/>
                  </a:lnTo>
                  <a:lnTo>
                    <a:pt x="766" y="309"/>
                  </a:lnTo>
                  <a:lnTo>
                    <a:pt x="718" y="328"/>
                  </a:lnTo>
                  <a:lnTo>
                    <a:pt x="724" y="373"/>
                  </a:lnTo>
                  <a:lnTo>
                    <a:pt x="724" y="418"/>
                  </a:lnTo>
                  <a:lnTo>
                    <a:pt x="718" y="463"/>
                  </a:lnTo>
                  <a:lnTo>
                    <a:pt x="766" y="483"/>
                  </a:lnTo>
                  <a:lnTo>
                    <a:pt x="776" y="489"/>
                  </a:lnTo>
                  <a:lnTo>
                    <a:pt x="782" y="497"/>
                  </a:lnTo>
                  <a:lnTo>
                    <a:pt x="786" y="507"/>
                  </a:lnTo>
                  <a:lnTo>
                    <a:pt x="787" y="518"/>
                  </a:lnTo>
                  <a:lnTo>
                    <a:pt x="785" y="529"/>
                  </a:lnTo>
                  <a:lnTo>
                    <a:pt x="764" y="578"/>
                  </a:lnTo>
                  <a:lnTo>
                    <a:pt x="759" y="589"/>
                  </a:lnTo>
                  <a:lnTo>
                    <a:pt x="750" y="595"/>
                  </a:lnTo>
                  <a:lnTo>
                    <a:pt x="741" y="599"/>
                  </a:lnTo>
                  <a:lnTo>
                    <a:pt x="730" y="600"/>
                  </a:lnTo>
                  <a:lnTo>
                    <a:pt x="718" y="597"/>
                  </a:lnTo>
                  <a:lnTo>
                    <a:pt x="671" y="577"/>
                  </a:lnTo>
                  <a:lnTo>
                    <a:pt x="650" y="605"/>
                  </a:lnTo>
                  <a:lnTo>
                    <a:pt x="628" y="630"/>
                  </a:lnTo>
                  <a:lnTo>
                    <a:pt x="602" y="654"/>
                  </a:lnTo>
                  <a:lnTo>
                    <a:pt x="575" y="673"/>
                  </a:lnTo>
                  <a:lnTo>
                    <a:pt x="595" y="721"/>
                  </a:lnTo>
                  <a:lnTo>
                    <a:pt x="597" y="732"/>
                  </a:lnTo>
                  <a:lnTo>
                    <a:pt x="596" y="742"/>
                  </a:lnTo>
                  <a:lnTo>
                    <a:pt x="592" y="753"/>
                  </a:lnTo>
                  <a:lnTo>
                    <a:pt x="585" y="761"/>
                  </a:lnTo>
                  <a:lnTo>
                    <a:pt x="576" y="766"/>
                  </a:lnTo>
                  <a:lnTo>
                    <a:pt x="526" y="787"/>
                  </a:lnTo>
                  <a:lnTo>
                    <a:pt x="515" y="789"/>
                  </a:lnTo>
                  <a:lnTo>
                    <a:pt x="505" y="788"/>
                  </a:lnTo>
                  <a:lnTo>
                    <a:pt x="495" y="784"/>
                  </a:lnTo>
                  <a:lnTo>
                    <a:pt x="486" y="777"/>
                  </a:lnTo>
                  <a:lnTo>
                    <a:pt x="481" y="768"/>
                  </a:lnTo>
                  <a:lnTo>
                    <a:pt x="462" y="720"/>
                  </a:lnTo>
                  <a:lnTo>
                    <a:pt x="417" y="727"/>
                  </a:lnTo>
                  <a:lnTo>
                    <a:pt x="373" y="727"/>
                  </a:lnTo>
                  <a:lnTo>
                    <a:pt x="327" y="720"/>
                  </a:lnTo>
                  <a:lnTo>
                    <a:pt x="307" y="768"/>
                  </a:lnTo>
                  <a:lnTo>
                    <a:pt x="300" y="777"/>
                  </a:lnTo>
                  <a:lnTo>
                    <a:pt x="292" y="784"/>
                  </a:lnTo>
                  <a:lnTo>
                    <a:pt x="283" y="788"/>
                  </a:lnTo>
                  <a:lnTo>
                    <a:pt x="272" y="789"/>
                  </a:lnTo>
                  <a:lnTo>
                    <a:pt x="261" y="786"/>
                  </a:lnTo>
                  <a:lnTo>
                    <a:pt x="211" y="766"/>
                  </a:lnTo>
                  <a:lnTo>
                    <a:pt x="202" y="760"/>
                  </a:lnTo>
                  <a:lnTo>
                    <a:pt x="195" y="752"/>
                  </a:lnTo>
                  <a:lnTo>
                    <a:pt x="191" y="741"/>
                  </a:lnTo>
                  <a:lnTo>
                    <a:pt x="190" y="730"/>
                  </a:lnTo>
                  <a:lnTo>
                    <a:pt x="193" y="720"/>
                  </a:lnTo>
                  <a:lnTo>
                    <a:pt x="213" y="672"/>
                  </a:lnTo>
                  <a:lnTo>
                    <a:pt x="184" y="652"/>
                  </a:lnTo>
                  <a:lnTo>
                    <a:pt x="159" y="628"/>
                  </a:lnTo>
                  <a:lnTo>
                    <a:pt x="137" y="603"/>
                  </a:lnTo>
                  <a:lnTo>
                    <a:pt x="117" y="576"/>
                  </a:lnTo>
                  <a:lnTo>
                    <a:pt x="70" y="595"/>
                  </a:lnTo>
                  <a:lnTo>
                    <a:pt x="59" y="598"/>
                  </a:lnTo>
                  <a:lnTo>
                    <a:pt x="48" y="597"/>
                  </a:lnTo>
                  <a:lnTo>
                    <a:pt x="39" y="593"/>
                  </a:lnTo>
                  <a:lnTo>
                    <a:pt x="31" y="586"/>
                  </a:lnTo>
                  <a:lnTo>
                    <a:pt x="25" y="576"/>
                  </a:lnTo>
                  <a:lnTo>
                    <a:pt x="5" y="527"/>
                  </a:lnTo>
                  <a:lnTo>
                    <a:pt x="1" y="512"/>
                  </a:lnTo>
                  <a:lnTo>
                    <a:pt x="5" y="499"/>
                  </a:lnTo>
                  <a:lnTo>
                    <a:pt x="11" y="489"/>
                  </a:lnTo>
                  <a:lnTo>
                    <a:pt x="21" y="481"/>
                  </a:lnTo>
                  <a:lnTo>
                    <a:pt x="70" y="461"/>
                  </a:lnTo>
                  <a:lnTo>
                    <a:pt x="63" y="417"/>
                  </a:lnTo>
                  <a:lnTo>
                    <a:pt x="63" y="371"/>
                  </a:lnTo>
                  <a:lnTo>
                    <a:pt x="70" y="326"/>
                  </a:lnTo>
                  <a:lnTo>
                    <a:pt x="22" y="306"/>
                  </a:lnTo>
                  <a:lnTo>
                    <a:pt x="13" y="299"/>
                  </a:lnTo>
                  <a:lnTo>
                    <a:pt x="6" y="291"/>
                  </a:lnTo>
                  <a:lnTo>
                    <a:pt x="1" y="282"/>
                  </a:lnTo>
                  <a:lnTo>
                    <a:pt x="0" y="271"/>
                  </a:lnTo>
                  <a:lnTo>
                    <a:pt x="3" y="260"/>
                  </a:lnTo>
                  <a:lnTo>
                    <a:pt x="24" y="210"/>
                  </a:lnTo>
                  <a:lnTo>
                    <a:pt x="30" y="201"/>
                  </a:lnTo>
                  <a:lnTo>
                    <a:pt x="38" y="194"/>
                  </a:lnTo>
                  <a:lnTo>
                    <a:pt x="48" y="189"/>
                  </a:lnTo>
                  <a:lnTo>
                    <a:pt x="59" y="189"/>
                  </a:lnTo>
                  <a:lnTo>
                    <a:pt x="70" y="192"/>
                  </a:lnTo>
                  <a:lnTo>
                    <a:pt x="118" y="212"/>
                  </a:lnTo>
                  <a:lnTo>
                    <a:pt x="139" y="184"/>
                  </a:lnTo>
                  <a:lnTo>
                    <a:pt x="161" y="159"/>
                  </a:lnTo>
                  <a:lnTo>
                    <a:pt x="187" y="137"/>
                  </a:lnTo>
                  <a:lnTo>
                    <a:pt x="214" y="117"/>
                  </a:lnTo>
                  <a:lnTo>
                    <a:pt x="194" y="68"/>
                  </a:lnTo>
                  <a:lnTo>
                    <a:pt x="192" y="58"/>
                  </a:lnTo>
                  <a:lnTo>
                    <a:pt x="193" y="47"/>
                  </a:lnTo>
                  <a:lnTo>
                    <a:pt x="197" y="38"/>
                  </a:lnTo>
                  <a:lnTo>
                    <a:pt x="204" y="30"/>
                  </a:lnTo>
                  <a:lnTo>
                    <a:pt x="213" y="24"/>
                  </a:lnTo>
                  <a:lnTo>
                    <a:pt x="263" y="3"/>
                  </a:lnTo>
                  <a:lnTo>
                    <a:pt x="2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" name="Freeform 55"/>
            <p:cNvSpPr>
              <a:spLocks noEditPoints="1"/>
            </p:cNvSpPr>
            <p:nvPr/>
          </p:nvSpPr>
          <p:spPr bwMode="auto">
            <a:xfrm>
              <a:off x="1280" y="1365"/>
              <a:ext cx="46" cy="46"/>
            </a:xfrm>
            <a:custGeom>
              <a:avLst/>
              <a:gdLst>
                <a:gd name="T0" fmla="*/ 299 w 695"/>
                <a:gd name="T1" fmla="*/ 197 h 695"/>
                <a:gd name="T2" fmla="*/ 231 w 695"/>
                <a:gd name="T3" fmla="*/ 240 h 695"/>
                <a:gd name="T4" fmla="*/ 193 w 695"/>
                <a:gd name="T5" fmla="*/ 314 h 695"/>
                <a:gd name="T6" fmla="*/ 197 w 695"/>
                <a:gd name="T7" fmla="*/ 396 h 695"/>
                <a:gd name="T8" fmla="*/ 239 w 695"/>
                <a:gd name="T9" fmla="*/ 464 h 695"/>
                <a:gd name="T10" fmla="*/ 314 w 695"/>
                <a:gd name="T11" fmla="*/ 503 h 695"/>
                <a:gd name="T12" fmla="*/ 395 w 695"/>
                <a:gd name="T13" fmla="*/ 499 h 695"/>
                <a:gd name="T14" fmla="*/ 463 w 695"/>
                <a:gd name="T15" fmla="*/ 457 h 695"/>
                <a:gd name="T16" fmla="*/ 503 w 695"/>
                <a:gd name="T17" fmla="*/ 381 h 695"/>
                <a:gd name="T18" fmla="*/ 499 w 695"/>
                <a:gd name="T19" fmla="*/ 301 h 695"/>
                <a:gd name="T20" fmla="*/ 456 w 695"/>
                <a:gd name="T21" fmla="*/ 232 h 695"/>
                <a:gd name="T22" fmla="*/ 381 w 695"/>
                <a:gd name="T23" fmla="*/ 193 h 695"/>
                <a:gd name="T24" fmla="*/ 256 w 695"/>
                <a:gd name="T25" fmla="*/ 3 h 695"/>
                <a:gd name="T26" fmla="*/ 289 w 695"/>
                <a:gd name="T27" fmla="*/ 63 h 695"/>
                <a:gd name="T28" fmla="*/ 407 w 695"/>
                <a:gd name="T29" fmla="*/ 63 h 695"/>
                <a:gd name="T30" fmla="*/ 442 w 695"/>
                <a:gd name="T31" fmla="*/ 4 h 695"/>
                <a:gd name="T32" fmla="*/ 510 w 695"/>
                <a:gd name="T33" fmla="*/ 22 h 695"/>
                <a:gd name="T34" fmla="*/ 528 w 695"/>
                <a:gd name="T35" fmla="*/ 50 h 695"/>
                <a:gd name="T36" fmla="*/ 539 w 695"/>
                <a:gd name="T37" fmla="*/ 130 h 695"/>
                <a:gd name="T38" fmla="*/ 634 w 695"/>
                <a:gd name="T39" fmla="*/ 171 h 695"/>
                <a:gd name="T40" fmla="*/ 669 w 695"/>
                <a:gd name="T41" fmla="*/ 178 h 695"/>
                <a:gd name="T42" fmla="*/ 695 w 695"/>
                <a:gd name="T43" fmla="*/ 243 h 695"/>
                <a:gd name="T44" fmla="*/ 676 w 695"/>
                <a:gd name="T45" fmla="*/ 271 h 695"/>
                <a:gd name="T46" fmla="*/ 639 w 695"/>
                <a:gd name="T47" fmla="*/ 368 h 695"/>
                <a:gd name="T48" fmla="*/ 686 w 695"/>
                <a:gd name="T49" fmla="*/ 433 h 695"/>
                <a:gd name="T50" fmla="*/ 692 w 695"/>
                <a:gd name="T51" fmla="*/ 467 h 695"/>
                <a:gd name="T52" fmla="*/ 656 w 695"/>
                <a:gd name="T53" fmla="*/ 527 h 695"/>
                <a:gd name="T54" fmla="*/ 591 w 695"/>
                <a:gd name="T55" fmla="*/ 509 h 695"/>
                <a:gd name="T56" fmla="*/ 530 w 695"/>
                <a:gd name="T57" fmla="*/ 576 h 695"/>
                <a:gd name="T58" fmla="*/ 526 w 695"/>
                <a:gd name="T59" fmla="*/ 647 h 695"/>
                <a:gd name="T60" fmla="*/ 508 w 695"/>
                <a:gd name="T61" fmla="*/ 675 h 695"/>
                <a:gd name="T62" fmla="*/ 440 w 695"/>
                <a:gd name="T63" fmla="*/ 693 h 695"/>
                <a:gd name="T64" fmla="*/ 406 w 695"/>
                <a:gd name="T65" fmla="*/ 635 h 695"/>
                <a:gd name="T66" fmla="*/ 287 w 695"/>
                <a:gd name="T67" fmla="*/ 635 h 695"/>
                <a:gd name="T68" fmla="*/ 253 w 695"/>
                <a:gd name="T69" fmla="*/ 693 h 695"/>
                <a:gd name="T70" fmla="*/ 186 w 695"/>
                <a:gd name="T71" fmla="*/ 675 h 695"/>
                <a:gd name="T72" fmla="*/ 167 w 695"/>
                <a:gd name="T73" fmla="*/ 646 h 695"/>
                <a:gd name="T74" fmla="*/ 162 w 695"/>
                <a:gd name="T75" fmla="*/ 574 h 695"/>
                <a:gd name="T76" fmla="*/ 102 w 695"/>
                <a:gd name="T77" fmla="*/ 508 h 695"/>
                <a:gd name="T78" fmla="*/ 37 w 695"/>
                <a:gd name="T79" fmla="*/ 525 h 695"/>
                <a:gd name="T80" fmla="*/ 3 w 695"/>
                <a:gd name="T81" fmla="*/ 465 h 695"/>
                <a:gd name="T82" fmla="*/ 10 w 695"/>
                <a:gd name="T83" fmla="*/ 431 h 695"/>
                <a:gd name="T84" fmla="*/ 57 w 695"/>
                <a:gd name="T85" fmla="*/ 368 h 695"/>
                <a:gd name="T86" fmla="*/ 21 w 695"/>
                <a:gd name="T87" fmla="*/ 270 h 695"/>
                <a:gd name="T88" fmla="*/ 2 w 695"/>
                <a:gd name="T89" fmla="*/ 242 h 695"/>
                <a:gd name="T90" fmla="*/ 29 w 695"/>
                <a:gd name="T91" fmla="*/ 176 h 695"/>
                <a:gd name="T92" fmla="*/ 63 w 695"/>
                <a:gd name="T93" fmla="*/ 170 h 695"/>
                <a:gd name="T94" fmla="*/ 143 w 695"/>
                <a:gd name="T95" fmla="*/ 141 h 695"/>
                <a:gd name="T96" fmla="*/ 171 w 695"/>
                <a:gd name="T97" fmla="*/ 61 h 695"/>
                <a:gd name="T98" fmla="*/ 177 w 695"/>
                <a:gd name="T99" fmla="*/ 27 h 695"/>
                <a:gd name="T100" fmla="*/ 244 w 695"/>
                <a:gd name="T101" fmla="*/ 0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5" h="695">
                  <a:moveTo>
                    <a:pt x="353" y="190"/>
                  </a:moveTo>
                  <a:lnTo>
                    <a:pt x="326" y="191"/>
                  </a:lnTo>
                  <a:lnTo>
                    <a:pt x="299" y="197"/>
                  </a:lnTo>
                  <a:lnTo>
                    <a:pt x="275" y="207"/>
                  </a:lnTo>
                  <a:lnTo>
                    <a:pt x="252" y="221"/>
                  </a:lnTo>
                  <a:lnTo>
                    <a:pt x="231" y="240"/>
                  </a:lnTo>
                  <a:lnTo>
                    <a:pt x="215" y="262"/>
                  </a:lnTo>
                  <a:lnTo>
                    <a:pt x="202" y="288"/>
                  </a:lnTo>
                  <a:lnTo>
                    <a:pt x="193" y="314"/>
                  </a:lnTo>
                  <a:lnTo>
                    <a:pt x="190" y="342"/>
                  </a:lnTo>
                  <a:lnTo>
                    <a:pt x="191" y="369"/>
                  </a:lnTo>
                  <a:lnTo>
                    <a:pt x="197" y="396"/>
                  </a:lnTo>
                  <a:lnTo>
                    <a:pt x="207" y="421"/>
                  </a:lnTo>
                  <a:lnTo>
                    <a:pt x="221" y="443"/>
                  </a:lnTo>
                  <a:lnTo>
                    <a:pt x="239" y="464"/>
                  </a:lnTo>
                  <a:lnTo>
                    <a:pt x="262" y="481"/>
                  </a:lnTo>
                  <a:lnTo>
                    <a:pt x="287" y="494"/>
                  </a:lnTo>
                  <a:lnTo>
                    <a:pt x="314" y="503"/>
                  </a:lnTo>
                  <a:lnTo>
                    <a:pt x="341" y="507"/>
                  </a:lnTo>
                  <a:lnTo>
                    <a:pt x="369" y="506"/>
                  </a:lnTo>
                  <a:lnTo>
                    <a:pt x="395" y="499"/>
                  </a:lnTo>
                  <a:lnTo>
                    <a:pt x="420" y="489"/>
                  </a:lnTo>
                  <a:lnTo>
                    <a:pt x="443" y="474"/>
                  </a:lnTo>
                  <a:lnTo>
                    <a:pt x="463" y="457"/>
                  </a:lnTo>
                  <a:lnTo>
                    <a:pt x="480" y="434"/>
                  </a:lnTo>
                  <a:lnTo>
                    <a:pt x="494" y="409"/>
                  </a:lnTo>
                  <a:lnTo>
                    <a:pt x="503" y="381"/>
                  </a:lnTo>
                  <a:lnTo>
                    <a:pt x="506" y="354"/>
                  </a:lnTo>
                  <a:lnTo>
                    <a:pt x="505" y="326"/>
                  </a:lnTo>
                  <a:lnTo>
                    <a:pt x="499" y="301"/>
                  </a:lnTo>
                  <a:lnTo>
                    <a:pt x="489" y="275"/>
                  </a:lnTo>
                  <a:lnTo>
                    <a:pt x="473" y="252"/>
                  </a:lnTo>
                  <a:lnTo>
                    <a:pt x="456" y="232"/>
                  </a:lnTo>
                  <a:lnTo>
                    <a:pt x="434" y="215"/>
                  </a:lnTo>
                  <a:lnTo>
                    <a:pt x="408" y="202"/>
                  </a:lnTo>
                  <a:lnTo>
                    <a:pt x="381" y="193"/>
                  </a:lnTo>
                  <a:lnTo>
                    <a:pt x="353" y="190"/>
                  </a:lnTo>
                  <a:close/>
                  <a:moveTo>
                    <a:pt x="244" y="0"/>
                  </a:moveTo>
                  <a:lnTo>
                    <a:pt x="256" y="3"/>
                  </a:lnTo>
                  <a:lnTo>
                    <a:pt x="265" y="9"/>
                  </a:lnTo>
                  <a:lnTo>
                    <a:pt x="272" y="19"/>
                  </a:lnTo>
                  <a:lnTo>
                    <a:pt x="289" y="63"/>
                  </a:lnTo>
                  <a:lnTo>
                    <a:pt x="328" y="58"/>
                  </a:lnTo>
                  <a:lnTo>
                    <a:pt x="368" y="58"/>
                  </a:lnTo>
                  <a:lnTo>
                    <a:pt x="407" y="63"/>
                  </a:lnTo>
                  <a:lnTo>
                    <a:pt x="426" y="20"/>
                  </a:lnTo>
                  <a:lnTo>
                    <a:pt x="433" y="10"/>
                  </a:lnTo>
                  <a:lnTo>
                    <a:pt x="442" y="4"/>
                  </a:lnTo>
                  <a:lnTo>
                    <a:pt x="454" y="0"/>
                  </a:lnTo>
                  <a:lnTo>
                    <a:pt x="466" y="4"/>
                  </a:lnTo>
                  <a:lnTo>
                    <a:pt x="510" y="22"/>
                  </a:lnTo>
                  <a:lnTo>
                    <a:pt x="520" y="29"/>
                  </a:lnTo>
                  <a:lnTo>
                    <a:pt x="526" y="38"/>
                  </a:lnTo>
                  <a:lnTo>
                    <a:pt x="528" y="50"/>
                  </a:lnTo>
                  <a:lnTo>
                    <a:pt x="526" y="63"/>
                  </a:lnTo>
                  <a:lnTo>
                    <a:pt x="508" y="105"/>
                  </a:lnTo>
                  <a:lnTo>
                    <a:pt x="539" y="130"/>
                  </a:lnTo>
                  <a:lnTo>
                    <a:pt x="568" y="157"/>
                  </a:lnTo>
                  <a:lnTo>
                    <a:pt x="591" y="189"/>
                  </a:lnTo>
                  <a:lnTo>
                    <a:pt x="634" y="171"/>
                  </a:lnTo>
                  <a:lnTo>
                    <a:pt x="646" y="168"/>
                  </a:lnTo>
                  <a:lnTo>
                    <a:pt x="658" y="171"/>
                  </a:lnTo>
                  <a:lnTo>
                    <a:pt x="669" y="178"/>
                  </a:lnTo>
                  <a:lnTo>
                    <a:pt x="675" y="188"/>
                  </a:lnTo>
                  <a:lnTo>
                    <a:pt x="693" y="232"/>
                  </a:lnTo>
                  <a:lnTo>
                    <a:pt x="695" y="243"/>
                  </a:lnTo>
                  <a:lnTo>
                    <a:pt x="693" y="255"/>
                  </a:lnTo>
                  <a:lnTo>
                    <a:pt x="686" y="265"/>
                  </a:lnTo>
                  <a:lnTo>
                    <a:pt x="676" y="271"/>
                  </a:lnTo>
                  <a:lnTo>
                    <a:pt x="633" y="290"/>
                  </a:lnTo>
                  <a:lnTo>
                    <a:pt x="639" y="328"/>
                  </a:lnTo>
                  <a:lnTo>
                    <a:pt x="639" y="368"/>
                  </a:lnTo>
                  <a:lnTo>
                    <a:pt x="633" y="408"/>
                  </a:lnTo>
                  <a:lnTo>
                    <a:pt x="676" y="426"/>
                  </a:lnTo>
                  <a:lnTo>
                    <a:pt x="686" y="433"/>
                  </a:lnTo>
                  <a:lnTo>
                    <a:pt x="692" y="442"/>
                  </a:lnTo>
                  <a:lnTo>
                    <a:pt x="694" y="455"/>
                  </a:lnTo>
                  <a:lnTo>
                    <a:pt x="692" y="467"/>
                  </a:lnTo>
                  <a:lnTo>
                    <a:pt x="674" y="511"/>
                  </a:lnTo>
                  <a:lnTo>
                    <a:pt x="667" y="521"/>
                  </a:lnTo>
                  <a:lnTo>
                    <a:pt x="656" y="527"/>
                  </a:lnTo>
                  <a:lnTo>
                    <a:pt x="645" y="529"/>
                  </a:lnTo>
                  <a:lnTo>
                    <a:pt x="633" y="527"/>
                  </a:lnTo>
                  <a:lnTo>
                    <a:pt x="591" y="509"/>
                  </a:lnTo>
                  <a:lnTo>
                    <a:pt x="573" y="533"/>
                  </a:lnTo>
                  <a:lnTo>
                    <a:pt x="553" y="555"/>
                  </a:lnTo>
                  <a:lnTo>
                    <a:pt x="530" y="576"/>
                  </a:lnTo>
                  <a:lnTo>
                    <a:pt x="507" y="593"/>
                  </a:lnTo>
                  <a:lnTo>
                    <a:pt x="524" y="635"/>
                  </a:lnTo>
                  <a:lnTo>
                    <a:pt x="526" y="647"/>
                  </a:lnTo>
                  <a:lnTo>
                    <a:pt x="524" y="658"/>
                  </a:lnTo>
                  <a:lnTo>
                    <a:pt x="518" y="668"/>
                  </a:lnTo>
                  <a:lnTo>
                    <a:pt x="508" y="675"/>
                  </a:lnTo>
                  <a:lnTo>
                    <a:pt x="464" y="693"/>
                  </a:lnTo>
                  <a:lnTo>
                    <a:pt x="452" y="695"/>
                  </a:lnTo>
                  <a:lnTo>
                    <a:pt x="440" y="693"/>
                  </a:lnTo>
                  <a:lnTo>
                    <a:pt x="430" y="687"/>
                  </a:lnTo>
                  <a:lnTo>
                    <a:pt x="423" y="677"/>
                  </a:lnTo>
                  <a:lnTo>
                    <a:pt x="406" y="635"/>
                  </a:lnTo>
                  <a:lnTo>
                    <a:pt x="367" y="640"/>
                  </a:lnTo>
                  <a:lnTo>
                    <a:pt x="327" y="640"/>
                  </a:lnTo>
                  <a:lnTo>
                    <a:pt x="287" y="635"/>
                  </a:lnTo>
                  <a:lnTo>
                    <a:pt x="270" y="677"/>
                  </a:lnTo>
                  <a:lnTo>
                    <a:pt x="263" y="687"/>
                  </a:lnTo>
                  <a:lnTo>
                    <a:pt x="253" y="693"/>
                  </a:lnTo>
                  <a:lnTo>
                    <a:pt x="241" y="695"/>
                  </a:lnTo>
                  <a:lnTo>
                    <a:pt x="229" y="693"/>
                  </a:lnTo>
                  <a:lnTo>
                    <a:pt x="186" y="675"/>
                  </a:lnTo>
                  <a:lnTo>
                    <a:pt x="175" y="667"/>
                  </a:lnTo>
                  <a:lnTo>
                    <a:pt x="169" y="657"/>
                  </a:lnTo>
                  <a:lnTo>
                    <a:pt x="167" y="646"/>
                  </a:lnTo>
                  <a:lnTo>
                    <a:pt x="169" y="634"/>
                  </a:lnTo>
                  <a:lnTo>
                    <a:pt x="187" y="592"/>
                  </a:lnTo>
                  <a:lnTo>
                    <a:pt x="162" y="574"/>
                  </a:lnTo>
                  <a:lnTo>
                    <a:pt x="140" y="554"/>
                  </a:lnTo>
                  <a:lnTo>
                    <a:pt x="119" y="532"/>
                  </a:lnTo>
                  <a:lnTo>
                    <a:pt x="102" y="508"/>
                  </a:lnTo>
                  <a:lnTo>
                    <a:pt x="60" y="525"/>
                  </a:lnTo>
                  <a:lnTo>
                    <a:pt x="48" y="527"/>
                  </a:lnTo>
                  <a:lnTo>
                    <a:pt x="37" y="525"/>
                  </a:lnTo>
                  <a:lnTo>
                    <a:pt x="27" y="519"/>
                  </a:lnTo>
                  <a:lnTo>
                    <a:pt x="21" y="509"/>
                  </a:lnTo>
                  <a:lnTo>
                    <a:pt x="3" y="465"/>
                  </a:lnTo>
                  <a:lnTo>
                    <a:pt x="0" y="453"/>
                  </a:lnTo>
                  <a:lnTo>
                    <a:pt x="3" y="440"/>
                  </a:lnTo>
                  <a:lnTo>
                    <a:pt x="10" y="431"/>
                  </a:lnTo>
                  <a:lnTo>
                    <a:pt x="21" y="424"/>
                  </a:lnTo>
                  <a:lnTo>
                    <a:pt x="63" y="407"/>
                  </a:lnTo>
                  <a:lnTo>
                    <a:pt x="57" y="368"/>
                  </a:lnTo>
                  <a:lnTo>
                    <a:pt x="57" y="328"/>
                  </a:lnTo>
                  <a:lnTo>
                    <a:pt x="63" y="288"/>
                  </a:lnTo>
                  <a:lnTo>
                    <a:pt x="21" y="270"/>
                  </a:lnTo>
                  <a:lnTo>
                    <a:pt x="11" y="263"/>
                  </a:lnTo>
                  <a:lnTo>
                    <a:pt x="4" y="253"/>
                  </a:lnTo>
                  <a:lnTo>
                    <a:pt x="2" y="242"/>
                  </a:lnTo>
                  <a:lnTo>
                    <a:pt x="4" y="230"/>
                  </a:lnTo>
                  <a:lnTo>
                    <a:pt x="23" y="186"/>
                  </a:lnTo>
                  <a:lnTo>
                    <a:pt x="29" y="176"/>
                  </a:lnTo>
                  <a:lnTo>
                    <a:pt x="39" y="170"/>
                  </a:lnTo>
                  <a:lnTo>
                    <a:pt x="50" y="167"/>
                  </a:lnTo>
                  <a:lnTo>
                    <a:pt x="63" y="170"/>
                  </a:lnTo>
                  <a:lnTo>
                    <a:pt x="105" y="188"/>
                  </a:lnTo>
                  <a:lnTo>
                    <a:pt x="124" y="162"/>
                  </a:lnTo>
                  <a:lnTo>
                    <a:pt x="143" y="141"/>
                  </a:lnTo>
                  <a:lnTo>
                    <a:pt x="165" y="121"/>
                  </a:lnTo>
                  <a:lnTo>
                    <a:pt x="189" y="104"/>
                  </a:lnTo>
                  <a:lnTo>
                    <a:pt x="171" y="61"/>
                  </a:lnTo>
                  <a:lnTo>
                    <a:pt x="169" y="48"/>
                  </a:lnTo>
                  <a:lnTo>
                    <a:pt x="171" y="37"/>
                  </a:lnTo>
                  <a:lnTo>
                    <a:pt x="177" y="27"/>
                  </a:lnTo>
                  <a:lnTo>
                    <a:pt x="188" y="21"/>
                  </a:lnTo>
                  <a:lnTo>
                    <a:pt x="231" y="3"/>
                  </a:lnTo>
                  <a:lnTo>
                    <a:pt x="2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1157" y="1408"/>
              <a:ext cx="177" cy="167"/>
            </a:xfrm>
            <a:custGeom>
              <a:avLst/>
              <a:gdLst>
                <a:gd name="T0" fmla="*/ 1262 w 2653"/>
                <a:gd name="T1" fmla="*/ 87 h 2511"/>
                <a:gd name="T2" fmla="*/ 1270 w 2653"/>
                <a:gd name="T3" fmla="*/ 17 h 2511"/>
                <a:gd name="T4" fmla="*/ 1317 w 2653"/>
                <a:gd name="T5" fmla="*/ 1 h 2511"/>
                <a:gd name="T6" fmla="*/ 1350 w 2653"/>
                <a:gd name="T7" fmla="*/ 3 h 2511"/>
                <a:gd name="T8" fmla="*/ 1394 w 2653"/>
                <a:gd name="T9" fmla="*/ 33 h 2511"/>
                <a:gd name="T10" fmla="*/ 1371 w 2653"/>
                <a:gd name="T11" fmla="*/ 127 h 2511"/>
                <a:gd name="T12" fmla="*/ 1535 w 2653"/>
                <a:gd name="T13" fmla="*/ 10 h 2511"/>
                <a:gd name="T14" fmla="*/ 1670 w 2653"/>
                <a:gd name="T15" fmla="*/ 78 h 2511"/>
                <a:gd name="T16" fmla="*/ 1792 w 2653"/>
                <a:gd name="T17" fmla="*/ 165 h 2511"/>
                <a:gd name="T18" fmla="*/ 1875 w 2653"/>
                <a:gd name="T19" fmla="*/ 165 h 2511"/>
                <a:gd name="T20" fmla="*/ 2000 w 2653"/>
                <a:gd name="T21" fmla="*/ 100 h 2511"/>
                <a:gd name="T22" fmla="*/ 2148 w 2653"/>
                <a:gd name="T23" fmla="*/ 202 h 2511"/>
                <a:gd name="T24" fmla="*/ 2129 w 2653"/>
                <a:gd name="T25" fmla="*/ 116 h 2511"/>
                <a:gd name="T26" fmla="*/ 2172 w 2653"/>
                <a:gd name="T27" fmla="*/ 93 h 2511"/>
                <a:gd name="T28" fmla="*/ 2202 w 2653"/>
                <a:gd name="T29" fmla="*/ 93 h 2511"/>
                <a:gd name="T30" fmla="*/ 2244 w 2653"/>
                <a:gd name="T31" fmla="*/ 116 h 2511"/>
                <a:gd name="T32" fmla="*/ 2227 w 2653"/>
                <a:gd name="T33" fmla="*/ 202 h 2511"/>
                <a:gd name="T34" fmla="*/ 2375 w 2653"/>
                <a:gd name="T35" fmla="*/ 101 h 2511"/>
                <a:gd name="T36" fmla="*/ 2511 w 2653"/>
                <a:gd name="T37" fmla="*/ 172 h 2511"/>
                <a:gd name="T38" fmla="*/ 2621 w 2653"/>
                <a:gd name="T39" fmla="*/ 260 h 2511"/>
                <a:gd name="T40" fmla="*/ 2652 w 2653"/>
                <a:gd name="T41" fmla="*/ 401 h 2511"/>
                <a:gd name="T42" fmla="*/ 2642 w 2653"/>
                <a:gd name="T43" fmla="*/ 615 h 2511"/>
                <a:gd name="T44" fmla="*/ 2605 w 2653"/>
                <a:gd name="T45" fmla="*/ 778 h 2511"/>
                <a:gd name="T46" fmla="*/ 2539 w 2653"/>
                <a:gd name="T47" fmla="*/ 928 h 2511"/>
                <a:gd name="T48" fmla="*/ 2501 w 2653"/>
                <a:gd name="T49" fmla="*/ 999 h 2511"/>
                <a:gd name="T50" fmla="*/ 2344 w 2653"/>
                <a:gd name="T51" fmla="*/ 2275 h 2511"/>
                <a:gd name="T52" fmla="*/ 2072 w 2653"/>
                <a:gd name="T53" fmla="*/ 2303 h 2511"/>
                <a:gd name="T54" fmla="*/ 1907 w 2653"/>
                <a:gd name="T55" fmla="*/ 1127 h 2511"/>
                <a:gd name="T56" fmla="*/ 1864 w 2653"/>
                <a:gd name="T57" fmla="*/ 981 h 2511"/>
                <a:gd name="T58" fmla="*/ 1807 w 2653"/>
                <a:gd name="T59" fmla="*/ 868 h 2511"/>
                <a:gd name="T60" fmla="*/ 1737 w 2653"/>
                <a:gd name="T61" fmla="*/ 929 h 2511"/>
                <a:gd name="T62" fmla="*/ 1686 w 2653"/>
                <a:gd name="T63" fmla="*/ 1026 h 2511"/>
                <a:gd name="T64" fmla="*/ 1513 w 2653"/>
                <a:gd name="T65" fmla="*/ 2459 h 2511"/>
                <a:gd name="T66" fmla="*/ 1215 w 2653"/>
                <a:gd name="T67" fmla="*/ 2511 h 2511"/>
                <a:gd name="T68" fmla="*/ 1137 w 2653"/>
                <a:gd name="T69" fmla="*/ 2440 h 2511"/>
                <a:gd name="T70" fmla="*/ 964 w 2653"/>
                <a:gd name="T71" fmla="*/ 1019 h 2511"/>
                <a:gd name="T72" fmla="*/ 906 w 2653"/>
                <a:gd name="T73" fmla="*/ 903 h 2511"/>
                <a:gd name="T74" fmla="*/ 836 w 2653"/>
                <a:gd name="T75" fmla="*/ 891 h 2511"/>
                <a:gd name="T76" fmla="*/ 786 w 2653"/>
                <a:gd name="T77" fmla="*/ 991 h 2511"/>
                <a:gd name="T78" fmla="*/ 634 w 2653"/>
                <a:gd name="T79" fmla="*/ 2243 h 2511"/>
                <a:gd name="T80" fmla="*/ 565 w 2653"/>
                <a:gd name="T81" fmla="*/ 2305 h 2511"/>
                <a:gd name="T82" fmla="*/ 303 w 2653"/>
                <a:gd name="T83" fmla="*/ 2260 h 2511"/>
                <a:gd name="T84" fmla="*/ 151 w 2653"/>
                <a:gd name="T85" fmla="*/ 997 h 2511"/>
                <a:gd name="T86" fmla="*/ 105 w 2653"/>
                <a:gd name="T87" fmla="*/ 905 h 2511"/>
                <a:gd name="T88" fmla="*/ 40 w 2653"/>
                <a:gd name="T89" fmla="*/ 752 h 2511"/>
                <a:gd name="T90" fmla="*/ 8 w 2653"/>
                <a:gd name="T91" fmla="*/ 580 h 2511"/>
                <a:gd name="T92" fmla="*/ 2 w 2653"/>
                <a:gd name="T93" fmla="*/ 369 h 2511"/>
                <a:gd name="T94" fmla="*/ 47 w 2653"/>
                <a:gd name="T95" fmla="*/ 244 h 2511"/>
                <a:gd name="T96" fmla="*/ 170 w 2653"/>
                <a:gd name="T97" fmla="*/ 157 h 2511"/>
                <a:gd name="T98" fmla="*/ 290 w 2653"/>
                <a:gd name="T99" fmla="*/ 96 h 2511"/>
                <a:gd name="T100" fmla="*/ 416 w 2653"/>
                <a:gd name="T101" fmla="*/ 181 h 2511"/>
                <a:gd name="T102" fmla="*/ 414 w 2653"/>
                <a:gd name="T103" fmla="*/ 109 h 2511"/>
                <a:gd name="T104" fmla="*/ 458 w 2653"/>
                <a:gd name="T105" fmla="*/ 92 h 2511"/>
                <a:gd name="T106" fmla="*/ 489 w 2653"/>
                <a:gd name="T107" fmla="*/ 94 h 2511"/>
                <a:gd name="T108" fmla="*/ 528 w 2653"/>
                <a:gd name="T109" fmla="*/ 125 h 2511"/>
                <a:gd name="T110" fmla="*/ 491 w 2653"/>
                <a:gd name="T111" fmla="*/ 225 h 2511"/>
                <a:gd name="T112" fmla="*/ 668 w 2653"/>
                <a:gd name="T113" fmla="*/ 107 h 2511"/>
                <a:gd name="T114" fmla="*/ 803 w 2653"/>
                <a:gd name="T115" fmla="*/ 181 h 2511"/>
                <a:gd name="T116" fmla="*/ 871 w 2653"/>
                <a:gd name="T117" fmla="*/ 155 h 2511"/>
                <a:gd name="T118" fmla="*/ 1010 w 2653"/>
                <a:gd name="T119" fmla="*/ 63 h 2511"/>
                <a:gd name="T120" fmla="*/ 1129 w 2653"/>
                <a:gd name="T121" fmla="*/ 4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53" h="2511">
                  <a:moveTo>
                    <a:pt x="1139" y="0"/>
                  </a:moveTo>
                  <a:lnTo>
                    <a:pt x="1240" y="319"/>
                  </a:lnTo>
                  <a:lnTo>
                    <a:pt x="1299" y="152"/>
                  </a:lnTo>
                  <a:lnTo>
                    <a:pt x="1282" y="127"/>
                  </a:lnTo>
                  <a:lnTo>
                    <a:pt x="1270" y="105"/>
                  </a:lnTo>
                  <a:lnTo>
                    <a:pt x="1262" y="87"/>
                  </a:lnTo>
                  <a:lnTo>
                    <a:pt x="1257" y="69"/>
                  </a:lnTo>
                  <a:lnTo>
                    <a:pt x="1255" y="55"/>
                  </a:lnTo>
                  <a:lnTo>
                    <a:pt x="1256" y="43"/>
                  </a:lnTo>
                  <a:lnTo>
                    <a:pt x="1259" y="33"/>
                  </a:lnTo>
                  <a:lnTo>
                    <a:pt x="1264" y="24"/>
                  </a:lnTo>
                  <a:lnTo>
                    <a:pt x="1270" y="17"/>
                  </a:lnTo>
                  <a:lnTo>
                    <a:pt x="1278" y="12"/>
                  </a:lnTo>
                  <a:lnTo>
                    <a:pt x="1286" y="8"/>
                  </a:lnTo>
                  <a:lnTo>
                    <a:pt x="1294" y="5"/>
                  </a:lnTo>
                  <a:lnTo>
                    <a:pt x="1303" y="3"/>
                  </a:lnTo>
                  <a:lnTo>
                    <a:pt x="1311" y="1"/>
                  </a:lnTo>
                  <a:lnTo>
                    <a:pt x="1317" y="1"/>
                  </a:lnTo>
                  <a:lnTo>
                    <a:pt x="1323" y="0"/>
                  </a:lnTo>
                  <a:lnTo>
                    <a:pt x="1326" y="0"/>
                  </a:lnTo>
                  <a:lnTo>
                    <a:pt x="1330" y="0"/>
                  </a:lnTo>
                  <a:lnTo>
                    <a:pt x="1335" y="1"/>
                  </a:lnTo>
                  <a:lnTo>
                    <a:pt x="1342" y="1"/>
                  </a:lnTo>
                  <a:lnTo>
                    <a:pt x="1350" y="3"/>
                  </a:lnTo>
                  <a:lnTo>
                    <a:pt x="1358" y="5"/>
                  </a:lnTo>
                  <a:lnTo>
                    <a:pt x="1367" y="8"/>
                  </a:lnTo>
                  <a:lnTo>
                    <a:pt x="1375" y="12"/>
                  </a:lnTo>
                  <a:lnTo>
                    <a:pt x="1382" y="17"/>
                  </a:lnTo>
                  <a:lnTo>
                    <a:pt x="1389" y="24"/>
                  </a:lnTo>
                  <a:lnTo>
                    <a:pt x="1394" y="33"/>
                  </a:lnTo>
                  <a:lnTo>
                    <a:pt x="1397" y="43"/>
                  </a:lnTo>
                  <a:lnTo>
                    <a:pt x="1397" y="55"/>
                  </a:lnTo>
                  <a:lnTo>
                    <a:pt x="1396" y="69"/>
                  </a:lnTo>
                  <a:lnTo>
                    <a:pt x="1391" y="87"/>
                  </a:lnTo>
                  <a:lnTo>
                    <a:pt x="1383" y="105"/>
                  </a:lnTo>
                  <a:lnTo>
                    <a:pt x="1371" y="127"/>
                  </a:lnTo>
                  <a:lnTo>
                    <a:pt x="1354" y="152"/>
                  </a:lnTo>
                  <a:lnTo>
                    <a:pt x="1413" y="319"/>
                  </a:lnTo>
                  <a:lnTo>
                    <a:pt x="1513" y="0"/>
                  </a:lnTo>
                  <a:lnTo>
                    <a:pt x="1516" y="1"/>
                  </a:lnTo>
                  <a:lnTo>
                    <a:pt x="1523" y="4"/>
                  </a:lnTo>
                  <a:lnTo>
                    <a:pt x="1535" y="10"/>
                  </a:lnTo>
                  <a:lnTo>
                    <a:pt x="1552" y="17"/>
                  </a:lnTo>
                  <a:lnTo>
                    <a:pt x="1571" y="25"/>
                  </a:lnTo>
                  <a:lnTo>
                    <a:pt x="1592" y="37"/>
                  </a:lnTo>
                  <a:lnTo>
                    <a:pt x="1617" y="49"/>
                  </a:lnTo>
                  <a:lnTo>
                    <a:pt x="1643" y="63"/>
                  </a:lnTo>
                  <a:lnTo>
                    <a:pt x="1670" y="78"/>
                  </a:lnTo>
                  <a:lnTo>
                    <a:pt x="1697" y="95"/>
                  </a:lnTo>
                  <a:lnTo>
                    <a:pt x="1726" y="113"/>
                  </a:lnTo>
                  <a:lnTo>
                    <a:pt x="1752" y="132"/>
                  </a:lnTo>
                  <a:lnTo>
                    <a:pt x="1767" y="144"/>
                  </a:lnTo>
                  <a:lnTo>
                    <a:pt x="1780" y="155"/>
                  </a:lnTo>
                  <a:lnTo>
                    <a:pt x="1792" y="165"/>
                  </a:lnTo>
                  <a:lnTo>
                    <a:pt x="1804" y="176"/>
                  </a:lnTo>
                  <a:lnTo>
                    <a:pt x="1818" y="190"/>
                  </a:lnTo>
                  <a:lnTo>
                    <a:pt x="1821" y="193"/>
                  </a:lnTo>
                  <a:lnTo>
                    <a:pt x="1824" y="198"/>
                  </a:lnTo>
                  <a:lnTo>
                    <a:pt x="1850" y="181"/>
                  </a:lnTo>
                  <a:lnTo>
                    <a:pt x="1875" y="165"/>
                  </a:lnTo>
                  <a:lnTo>
                    <a:pt x="1900" y="151"/>
                  </a:lnTo>
                  <a:lnTo>
                    <a:pt x="1924" y="137"/>
                  </a:lnTo>
                  <a:lnTo>
                    <a:pt x="1947" y="126"/>
                  </a:lnTo>
                  <a:lnTo>
                    <a:pt x="1968" y="116"/>
                  </a:lnTo>
                  <a:lnTo>
                    <a:pt x="1986" y="107"/>
                  </a:lnTo>
                  <a:lnTo>
                    <a:pt x="2000" y="100"/>
                  </a:lnTo>
                  <a:lnTo>
                    <a:pt x="2012" y="96"/>
                  </a:lnTo>
                  <a:lnTo>
                    <a:pt x="2019" y="93"/>
                  </a:lnTo>
                  <a:lnTo>
                    <a:pt x="2021" y="92"/>
                  </a:lnTo>
                  <a:lnTo>
                    <a:pt x="2110" y="372"/>
                  </a:lnTo>
                  <a:lnTo>
                    <a:pt x="2163" y="225"/>
                  </a:lnTo>
                  <a:lnTo>
                    <a:pt x="2148" y="202"/>
                  </a:lnTo>
                  <a:lnTo>
                    <a:pt x="2136" y="181"/>
                  </a:lnTo>
                  <a:lnTo>
                    <a:pt x="2129" y="164"/>
                  </a:lnTo>
                  <a:lnTo>
                    <a:pt x="2125" y="149"/>
                  </a:lnTo>
                  <a:lnTo>
                    <a:pt x="2124" y="136"/>
                  </a:lnTo>
                  <a:lnTo>
                    <a:pt x="2125" y="125"/>
                  </a:lnTo>
                  <a:lnTo>
                    <a:pt x="2129" y="116"/>
                  </a:lnTo>
                  <a:lnTo>
                    <a:pt x="2134" y="109"/>
                  </a:lnTo>
                  <a:lnTo>
                    <a:pt x="2141" y="104"/>
                  </a:lnTo>
                  <a:lnTo>
                    <a:pt x="2149" y="99"/>
                  </a:lnTo>
                  <a:lnTo>
                    <a:pt x="2157" y="96"/>
                  </a:lnTo>
                  <a:lnTo>
                    <a:pt x="2164" y="94"/>
                  </a:lnTo>
                  <a:lnTo>
                    <a:pt x="2172" y="93"/>
                  </a:lnTo>
                  <a:lnTo>
                    <a:pt x="2178" y="92"/>
                  </a:lnTo>
                  <a:lnTo>
                    <a:pt x="2183" y="92"/>
                  </a:lnTo>
                  <a:lnTo>
                    <a:pt x="2187" y="92"/>
                  </a:lnTo>
                  <a:lnTo>
                    <a:pt x="2190" y="92"/>
                  </a:lnTo>
                  <a:lnTo>
                    <a:pt x="2195" y="92"/>
                  </a:lnTo>
                  <a:lnTo>
                    <a:pt x="2202" y="93"/>
                  </a:lnTo>
                  <a:lnTo>
                    <a:pt x="2210" y="94"/>
                  </a:lnTo>
                  <a:lnTo>
                    <a:pt x="2218" y="96"/>
                  </a:lnTo>
                  <a:lnTo>
                    <a:pt x="2225" y="99"/>
                  </a:lnTo>
                  <a:lnTo>
                    <a:pt x="2233" y="104"/>
                  </a:lnTo>
                  <a:lnTo>
                    <a:pt x="2239" y="109"/>
                  </a:lnTo>
                  <a:lnTo>
                    <a:pt x="2244" y="116"/>
                  </a:lnTo>
                  <a:lnTo>
                    <a:pt x="2248" y="125"/>
                  </a:lnTo>
                  <a:lnTo>
                    <a:pt x="2249" y="136"/>
                  </a:lnTo>
                  <a:lnTo>
                    <a:pt x="2249" y="149"/>
                  </a:lnTo>
                  <a:lnTo>
                    <a:pt x="2245" y="164"/>
                  </a:lnTo>
                  <a:lnTo>
                    <a:pt x="2238" y="181"/>
                  </a:lnTo>
                  <a:lnTo>
                    <a:pt x="2227" y="202"/>
                  </a:lnTo>
                  <a:lnTo>
                    <a:pt x="2212" y="225"/>
                  </a:lnTo>
                  <a:lnTo>
                    <a:pt x="2263" y="372"/>
                  </a:lnTo>
                  <a:lnTo>
                    <a:pt x="2352" y="92"/>
                  </a:lnTo>
                  <a:lnTo>
                    <a:pt x="2355" y="93"/>
                  </a:lnTo>
                  <a:lnTo>
                    <a:pt x="2363" y="96"/>
                  </a:lnTo>
                  <a:lnTo>
                    <a:pt x="2375" y="101"/>
                  </a:lnTo>
                  <a:lnTo>
                    <a:pt x="2392" y="109"/>
                  </a:lnTo>
                  <a:lnTo>
                    <a:pt x="2411" y="118"/>
                  </a:lnTo>
                  <a:lnTo>
                    <a:pt x="2433" y="129"/>
                  </a:lnTo>
                  <a:lnTo>
                    <a:pt x="2458" y="143"/>
                  </a:lnTo>
                  <a:lnTo>
                    <a:pt x="2484" y="157"/>
                  </a:lnTo>
                  <a:lnTo>
                    <a:pt x="2511" y="172"/>
                  </a:lnTo>
                  <a:lnTo>
                    <a:pt x="2537" y="189"/>
                  </a:lnTo>
                  <a:lnTo>
                    <a:pt x="2563" y="208"/>
                  </a:lnTo>
                  <a:lnTo>
                    <a:pt x="2580" y="221"/>
                  </a:lnTo>
                  <a:lnTo>
                    <a:pt x="2593" y="232"/>
                  </a:lnTo>
                  <a:lnTo>
                    <a:pt x="2606" y="244"/>
                  </a:lnTo>
                  <a:lnTo>
                    <a:pt x="2621" y="260"/>
                  </a:lnTo>
                  <a:lnTo>
                    <a:pt x="2631" y="272"/>
                  </a:lnTo>
                  <a:lnTo>
                    <a:pt x="2638" y="290"/>
                  </a:lnTo>
                  <a:lnTo>
                    <a:pt x="2644" y="313"/>
                  </a:lnTo>
                  <a:lnTo>
                    <a:pt x="2648" y="339"/>
                  </a:lnTo>
                  <a:lnTo>
                    <a:pt x="2651" y="369"/>
                  </a:lnTo>
                  <a:lnTo>
                    <a:pt x="2652" y="401"/>
                  </a:lnTo>
                  <a:lnTo>
                    <a:pt x="2653" y="436"/>
                  </a:lnTo>
                  <a:lnTo>
                    <a:pt x="2652" y="471"/>
                  </a:lnTo>
                  <a:lnTo>
                    <a:pt x="2651" y="508"/>
                  </a:lnTo>
                  <a:lnTo>
                    <a:pt x="2649" y="545"/>
                  </a:lnTo>
                  <a:lnTo>
                    <a:pt x="2645" y="580"/>
                  </a:lnTo>
                  <a:lnTo>
                    <a:pt x="2642" y="615"/>
                  </a:lnTo>
                  <a:lnTo>
                    <a:pt x="2637" y="648"/>
                  </a:lnTo>
                  <a:lnTo>
                    <a:pt x="2633" y="678"/>
                  </a:lnTo>
                  <a:lnTo>
                    <a:pt x="2627" y="705"/>
                  </a:lnTo>
                  <a:lnTo>
                    <a:pt x="2621" y="728"/>
                  </a:lnTo>
                  <a:lnTo>
                    <a:pt x="2614" y="752"/>
                  </a:lnTo>
                  <a:lnTo>
                    <a:pt x="2605" y="778"/>
                  </a:lnTo>
                  <a:lnTo>
                    <a:pt x="2595" y="804"/>
                  </a:lnTo>
                  <a:lnTo>
                    <a:pt x="2584" y="831"/>
                  </a:lnTo>
                  <a:lnTo>
                    <a:pt x="2573" y="856"/>
                  </a:lnTo>
                  <a:lnTo>
                    <a:pt x="2561" y="882"/>
                  </a:lnTo>
                  <a:lnTo>
                    <a:pt x="2550" y="905"/>
                  </a:lnTo>
                  <a:lnTo>
                    <a:pt x="2539" y="928"/>
                  </a:lnTo>
                  <a:lnTo>
                    <a:pt x="2529" y="947"/>
                  </a:lnTo>
                  <a:lnTo>
                    <a:pt x="2520" y="964"/>
                  </a:lnTo>
                  <a:lnTo>
                    <a:pt x="2513" y="978"/>
                  </a:lnTo>
                  <a:lnTo>
                    <a:pt x="2507" y="990"/>
                  </a:lnTo>
                  <a:lnTo>
                    <a:pt x="2503" y="997"/>
                  </a:lnTo>
                  <a:lnTo>
                    <a:pt x="2501" y="999"/>
                  </a:lnTo>
                  <a:lnTo>
                    <a:pt x="2486" y="1040"/>
                  </a:lnTo>
                  <a:lnTo>
                    <a:pt x="2475" y="1082"/>
                  </a:lnTo>
                  <a:lnTo>
                    <a:pt x="2468" y="1127"/>
                  </a:lnTo>
                  <a:lnTo>
                    <a:pt x="2355" y="2243"/>
                  </a:lnTo>
                  <a:lnTo>
                    <a:pt x="2351" y="2260"/>
                  </a:lnTo>
                  <a:lnTo>
                    <a:pt x="2344" y="2275"/>
                  </a:lnTo>
                  <a:lnTo>
                    <a:pt x="2333" y="2288"/>
                  </a:lnTo>
                  <a:lnTo>
                    <a:pt x="2318" y="2297"/>
                  </a:lnTo>
                  <a:lnTo>
                    <a:pt x="2303" y="2303"/>
                  </a:lnTo>
                  <a:lnTo>
                    <a:pt x="2286" y="2305"/>
                  </a:lnTo>
                  <a:lnTo>
                    <a:pt x="2090" y="2305"/>
                  </a:lnTo>
                  <a:lnTo>
                    <a:pt x="2072" y="2303"/>
                  </a:lnTo>
                  <a:lnTo>
                    <a:pt x="2056" y="2297"/>
                  </a:lnTo>
                  <a:lnTo>
                    <a:pt x="2043" y="2288"/>
                  </a:lnTo>
                  <a:lnTo>
                    <a:pt x="2032" y="2275"/>
                  </a:lnTo>
                  <a:lnTo>
                    <a:pt x="2025" y="2260"/>
                  </a:lnTo>
                  <a:lnTo>
                    <a:pt x="2020" y="2243"/>
                  </a:lnTo>
                  <a:lnTo>
                    <a:pt x="1907" y="1127"/>
                  </a:lnTo>
                  <a:lnTo>
                    <a:pt x="1900" y="1082"/>
                  </a:lnTo>
                  <a:lnTo>
                    <a:pt x="1889" y="1040"/>
                  </a:lnTo>
                  <a:lnTo>
                    <a:pt x="1873" y="999"/>
                  </a:lnTo>
                  <a:lnTo>
                    <a:pt x="1872" y="997"/>
                  </a:lnTo>
                  <a:lnTo>
                    <a:pt x="1869" y="991"/>
                  </a:lnTo>
                  <a:lnTo>
                    <a:pt x="1864" y="981"/>
                  </a:lnTo>
                  <a:lnTo>
                    <a:pt x="1857" y="967"/>
                  </a:lnTo>
                  <a:lnTo>
                    <a:pt x="1849" y="952"/>
                  </a:lnTo>
                  <a:lnTo>
                    <a:pt x="1839" y="934"/>
                  </a:lnTo>
                  <a:lnTo>
                    <a:pt x="1829" y="913"/>
                  </a:lnTo>
                  <a:lnTo>
                    <a:pt x="1818" y="891"/>
                  </a:lnTo>
                  <a:lnTo>
                    <a:pt x="1807" y="868"/>
                  </a:lnTo>
                  <a:lnTo>
                    <a:pt x="1797" y="843"/>
                  </a:lnTo>
                  <a:lnTo>
                    <a:pt x="1786" y="819"/>
                  </a:lnTo>
                  <a:lnTo>
                    <a:pt x="1774" y="847"/>
                  </a:lnTo>
                  <a:lnTo>
                    <a:pt x="1761" y="876"/>
                  </a:lnTo>
                  <a:lnTo>
                    <a:pt x="1749" y="903"/>
                  </a:lnTo>
                  <a:lnTo>
                    <a:pt x="1737" y="929"/>
                  </a:lnTo>
                  <a:lnTo>
                    <a:pt x="1725" y="952"/>
                  </a:lnTo>
                  <a:lnTo>
                    <a:pt x="1713" y="973"/>
                  </a:lnTo>
                  <a:lnTo>
                    <a:pt x="1704" y="993"/>
                  </a:lnTo>
                  <a:lnTo>
                    <a:pt x="1696" y="1008"/>
                  </a:lnTo>
                  <a:lnTo>
                    <a:pt x="1690" y="1019"/>
                  </a:lnTo>
                  <a:lnTo>
                    <a:pt x="1686" y="1026"/>
                  </a:lnTo>
                  <a:lnTo>
                    <a:pt x="1684" y="1029"/>
                  </a:lnTo>
                  <a:lnTo>
                    <a:pt x="1667" y="1076"/>
                  </a:lnTo>
                  <a:lnTo>
                    <a:pt x="1653" y="1124"/>
                  </a:lnTo>
                  <a:lnTo>
                    <a:pt x="1646" y="1174"/>
                  </a:lnTo>
                  <a:lnTo>
                    <a:pt x="1517" y="2440"/>
                  </a:lnTo>
                  <a:lnTo>
                    <a:pt x="1513" y="2459"/>
                  </a:lnTo>
                  <a:lnTo>
                    <a:pt x="1504" y="2475"/>
                  </a:lnTo>
                  <a:lnTo>
                    <a:pt x="1492" y="2490"/>
                  </a:lnTo>
                  <a:lnTo>
                    <a:pt x="1476" y="2501"/>
                  </a:lnTo>
                  <a:lnTo>
                    <a:pt x="1458" y="2508"/>
                  </a:lnTo>
                  <a:lnTo>
                    <a:pt x="1439" y="2511"/>
                  </a:lnTo>
                  <a:lnTo>
                    <a:pt x="1215" y="2511"/>
                  </a:lnTo>
                  <a:lnTo>
                    <a:pt x="1196" y="2508"/>
                  </a:lnTo>
                  <a:lnTo>
                    <a:pt x="1177" y="2501"/>
                  </a:lnTo>
                  <a:lnTo>
                    <a:pt x="1162" y="2490"/>
                  </a:lnTo>
                  <a:lnTo>
                    <a:pt x="1150" y="2475"/>
                  </a:lnTo>
                  <a:lnTo>
                    <a:pt x="1141" y="2459"/>
                  </a:lnTo>
                  <a:lnTo>
                    <a:pt x="1137" y="2440"/>
                  </a:lnTo>
                  <a:lnTo>
                    <a:pt x="1008" y="1174"/>
                  </a:lnTo>
                  <a:lnTo>
                    <a:pt x="1001" y="1124"/>
                  </a:lnTo>
                  <a:lnTo>
                    <a:pt x="987" y="1076"/>
                  </a:lnTo>
                  <a:lnTo>
                    <a:pt x="970" y="1029"/>
                  </a:lnTo>
                  <a:lnTo>
                    <a:pt x="968" y="1026"/>
                  </a:lnTo>
                  <a:lnTo>
                    <a:pt x="964" y="1019"/>
                  </a:lnTo>
                  <a:lnTo>
                    <a:pt x="958" y="1008"/>
                  </a:lnTo>
                  <a:lnTo>
                    <a:pt x="950" y="993"/>
                  </a:lnTo>
                  <a:lnTo>
                    <a:pt x="941" y="974"/>
                  </a:lnTo>
                  <a:lnTo>
                    <a:pt x="929" y="953"/>
                  </a:lnTo>
                  <a:lnTo>
                    <a:pt x="918" y="929"/>
                  </a:lnTo>
                  <a:lnTo>
                    <a:pt x="906" y="903"/>
                  </a:lnTo>
                  <a:lnTo>
                    <a:pt x="893" y="876"/>
                  </a:lnTo>
                  <a:lnTo>
                    <a:pt x="881" y="848"/>
                  </a:lnTo>
                  <a:lnTo>
                    <a:pt x="868" y="819"/>
                  </a:lnTo>
                  <a:lnTo>
                    <a:pt x="858" y="844"/>
                  </a:lnTo>
                  <a:lnTo>
                    <a:pt x="847" y="868"/>
                  </a:lnTo>
                  <a:lnTo>
                    <a:pt x="836" y="891"/>
                  </a:lnTo>
                  <a:lnTo>
                    <a:pt x="826" y="913"/>
                  </a:lnTo>
                  <a:lnTo>
                    <a:pt x="815" y="934"/>
                  </a:lnTo>
                  <a:lnTo>
                    <a:pt x="806" y="952"/>
                  </a:lnTo>
                  <a:lnTo>
                    <a:pt x="798" y="967"/>
                  </a:lnTo>
                  <a:lnTo>
                    <a:pt x="791" y="981"/>
                  </a:lnTo>
                  <a:lnTo>
                    <a:pt x="786" y="991"/>
                  </a:lnTo>
                  <a:lnTo>
                    <a:pt x="782" y="997"/>
                  </a:lnTo>
                  <a:lnTo>
                    <a:pt x="781" y="999"/>
                  </a:lnTo>
                  <a:lnTo>
                    <a:pt x="766" y="1040"/>
                  </a:lnTo>
                  <a:lnTo>
                    <a:pt x="754" y="1082"/>
                  </a:lnTo>
                  <a:lnTo>
                    <a:pt x="747" y="1127"/>
                  </a:lnTo>
                  <a:lnTo>
                    <a:pt x="634" y="2243"/>
                  </a:lnTo>
                  <a:lnTo>
                    <a:pt x="630" y="2260"/>
                  </a:lnTo>
                  <a:lnTo>
                    <a:pt x="622" y="2275"/>
                  </a:lnTo>
                  <a:lnTo>
                    <a:pt x="612" y="2288"/>
                  </a:lnTo>
                  <a:lnTo>
                    <a:pt x="598" y="2297"/>
                  </a:lnTo>
                  <a:lnTo>
                    <a:pt x="583" y="2303"/>
                  </a:lnTo>
                  <a:lnTo>
                    <a:pt x="565" y="2305"/>
                  </a:lnTo>
                  <a:lnTo>
                    <a:pt x="368" y="2305"/>
                  </a:lnTo>
                  <a:lnTo>
                    <a:pt x="352" y="2303"/>
                  </a:lnTo>
                  <a:lnTo>
                    <a:pt x="336" y="2297"/>
                  </a:lnTo>
                  <a:lnTo>
                    <a:pt x="322" y="2288"/>
                  </a:lnTo>
                  <a:lnTo>
                    <a:pt x="311" y="2275"/>
                  </a:lnTo>
                  <a:lnTo>
                    <a:pt x="303" y="2260"/>
                  </a:lnTo>
                  <a:lnTo>
                    <a:pt x="300" y="2243"/>
                  </a:lnTo>
                  <a:lnTo>
                    <a:pt x="186" y="1127"/>
                  </a:lnTo>
                  <a:lnTo>
                    <a:pt x="180" y="1082"/>
                  </a:lnTo>
                  <a:lnTo>
                    <a:pt x="169" y="1040"/>
                  </a:lnTo>
                  <a:lnTo>
                    <a:pt x="153" y="999"/>
                  </a:lnTo>
                  <a:lnTo>
                    <a:pt x="151" y="997"/>
                  </a:lnTo>
                  <a:lnTo>
                    <a:pt x="147" y="990"/>
                  </a:lnTo>
                  <a:lnTo>
                    <a:pt x="142" y="978"/>
                  </a:lnTo>
                  <a:lnTo>
                    <a:pt x="134" y="964"/>
                  </a:lnTo>
                  <a:lnTo>
                    <a:pt x="125" y="947"/>
                  </a:lnTo>
                  <a:lnTo>
                    <a:pt x="115" y="928"/>
                  </a:lnTo>
                  <a:lnTo>
                    <a:pt x="105" y="905"/>
                  </a:lnTo>
                  <a:lnTo>
                    <a:pt x="93" y="882"/>
                  </a:lnTo>
                  <a:lnTo>
                    <a:pt x="81" y="856"/>
                  </a:lnTo>
                  <a:lnTo>
                    <a:pt x="70" y="830"/>
                  </a:lnTo>
                  <a:lnTo>
                    <a:pt x="59" y="804"/>
                  </a:lnTo>
                  <a:lnTo>
                    <a:pt x="49" y="778"/>
                  </a:lnTo>
                  <a:lnTo>
                    <a:pt x="40" y="752"/>
                  </a:lnTo>
                  <a:lnTo>
                    <a:pt x="32" y="727"/>
                  </a:lnTo>
                  <a:lnTo>
                    <a:pt x="26" y="705"/>
                  </a:lnTo>
                  <a:lnTo>
                    <a:pt x="21" y="677"/>
                  </a:lnTo>
                  <a:lnTo>
                    <a:pt x="16" y="648"/>
                  </a:lnTo>
                  <a:lnTo>
                    <a:pt x="12" y="615"/>
                  </a:lnTo>
                  <a:lnTo>
                    <a:pt x="8" y="580"/>
                  </a:lnTo>
                  <a:lnTo>
                    <a:pt x="5" y="544"/>
                  </a:lnTo>
                  <a:lnTo>
                    <a:pt x="2" y="508"/>
                  </a:lnTo>
                  <a:lnTo>
                    <a:pt x="1" y="471"/>
                  </a:lnTo>
                  <a:lnTo>
                    <a:pt x="0" y="436"/>
                  </a:lnTo>
                  <a:lnTo>
                    <a:pt x="1" y="401"/>
                  </a:lnTo>
                  <a:lnTo>
                    <a:pt x="2" y="369"/>
                  </a:lnTo>
                  <a:lnTo>
                    <a:pt x="5" y="339"/>
                  </a:lnTo>
                  <a:lnTo>
                    <a:pt x="10" y="313"/>
                  </a:lnTo>
                  <a:lnTo>
                    <a:pt x="15" y="290"/>
                  </a:lnTo>
                  <a:lnTo>
                    <a:pt x="22" y="272"/>
                  </a:lnTo>
                  <a:lnTo>
                    <a:pt x="32" y="260"/>
                  </a:lnTo>
                  <a:lnTo>
                    <a:pt x="47" y="244"/>
                  </a:lnTo>
                  <a:lnTo>
                    <a:pt x="60" y="232"/>
                  </a:lnTo>
                  <a:lnTo>
                    <a:pt x="73" y="221"/>
                  </a:lnTo>
                  <a:lnTo>
                    <a:pt x="89" y="208"/>
                  </a:lnTo>
                  <a:lnTo>
                    <a:pt x="116" y="189"/>
                  </a:lnTo>
                  <a:lnTo>
                    <a:pt x="143" y="172"/>
                  </a:lnTo>
                  <a:lnTo>
                    <a:pt x="170" y="157"/>
                  </a:lnTo>
                  <a:lnTo>
                    <a:pt x="195" y="143"/>
                  </a:lnTo>
                  <a:lnTo>
                    <a:pt x="220" y="129"/>
                  </a:lnTo>
                  <a:lnTo>
                    <a:pt x="242" y="118"/>
                  </a:lnTo>
                  <a:lnTo>
                    <a:pt x="261" y="109"/>
                  </a:lnTo>
                  <a:lnTo>
                    <a:pt x="278" y="101"/>
                  </a:lnTo>
                  <a:lnTo>
                    <a:pt x="290" y="96"/>
                  </a:lnTo>
                  <a:lnTo>
                    <a:pt x="298" y="93"/>
                  </a:lnTo>
                  <a:lnTo>
                    <a:pt x="301" y="92"/>
                  </a:lnTo>
                  <a:lnTo>
                    <a:pt x="389" y="372"/>
                  </a:lnTo>
                  <a:lnTo>
                    <a:pt x="441" y="225"/>
                  </a:lnTo>
                  <a:lnTo>
                    <a:pt x="426" y="202"/>
                  </a:lnTo>
                  <a:lnTo>
                    <a:pt x="416" y="181"/>
                  </a:lnTo>
                  <a:lnTo>
                    <a:pt x="409" y="164"/>
                  </a:lnTo>
                  <a:lnTo>
                    <a:pt x="405" y="149"/>
                  </a:lnTo>
                  <a:lnTo>
                    <a:pt x="404" y="136"/>
                  </a:lnTo>
                  <a:lnTo>
                    <a:pt x="405" y="125"/>
                  </a:lnTo>
                  <a:lnTo>
                    <a:pt x="409" y="116"/>
                  </a:lnTo>
                  <a:lnTo>
                    <a:pt x="414" y="109"/>
                  </a:lnTo>
                  <a:lnTo>
                    <a:pt x="421" y="104"/>
                  </a:lnTo>
                  <a:lnTo>
                    <a:pt x="428" y="99"/>
                  </a:lnTo>
                  <a:lnTo>
                    <a:pt x="436" y="96"/>
                  </a:lnTo>
                  <a:lnTo>
                    <a:pt x="443" y="94"/>
                  </a:lnTo>
                  <a:lnTo>
                    <a:pt x="450" y="93"/>
                  </a:lnTo>
                  <a:lnTo>
                    <a:pt x="458" y="92"/>
                  </a:lnTo>
                  <a:lnTo>
                    <a:pt x="463" y="92"/>
                  </a:lnTo>
                  <a:lnTo>
                    <a:pt x="467" y="92"/>
                  </a:lnTo>
                  <a:lnTo>
                    <a:pt x="470" y="92"/>
                  </a:lnTo>
                  <a:lnTo>
                    <a:pt x="475" y="92"/>
                  </a:lnTo>
                  <a:lnTo>
                    <a:pt x="482" y="93"/>
                  </a:lnTo>
                  <a:lnTo>
                    <a:pt x="489" y="94"/>
                  </a:lnTo>
                  <a:lnTo>
                    <a:pt x="497" y="96"/>
                  </a:lnTo>
                  <a:lnTo>
                    <a:pt x="504" y="99"/>
                  </a:lnTo>
                  <a:lnTo>
                    <a:pt x="511" y="104"/>
                  </a:lnTo>
                  <a:lnTo>
                    <a:pt x="519" y="109"/>
                  </a:lnTo>
                  <a:lnTo>
                    <a:pt x="524" y="116"/>
                  </a:lnTo>
                  <a:lnTo>
                    <a:pt x="528" y="125"/>
                  </a:lnTo>
                  <a:lnTo>
                    <a:pt x="529" y="136"/>
                  </a:lnTo>
                  <a:lnTo>
                    <a:pt x="528" y="149"/>
                  </a:lnTo>
                  <a:lnTo>
                    <a:pt x="525" y="164"/>
                  </a:lnTo>
                  <a:lnTo>
                    <a:pt x="517" y="181"/>
                  </a:lnTo>
                  <a:lnTo>
                    <a:pt x="506" y="202"/>
                  </a:lnTo>
                  <a:lnTo>
                    <a:pt x="491" y="225"/>
                  </a:lnTo>
                  <a:lnTo>
                    <a:pt x="543" y="372"/>
                  </a:lnTo>
                  <a:lnTo>
                    <a:pt x="631" y="92"/>
                  </a:lnTo>
                  <a:lnTo>
                    <a:pt x="634" y="93"/>
                  </a:lnTo>
                  <a:lnTo>
                    <a:pt x="642" y="96"/>
                  </a:lnTo>
                  <a:lnTo>
                    <a:pt x="653" y="100"/>
                  </a:lnTo>
                  <a:lnTo>
                    <a:pt x="668" y="107"/>
                  </a:lnTo>
                  <a:lnTo>
                    <a:pt x="685" y="116"/>
                  </a:lnTo>
                  <a:lnTo>
                    <a:pt x="706" y="126"/>
                  </a:lnTo>
                  <a:lnTo>
                    <a:pt x="729" y="137"/>
                  </a:lnTo>
                  <a:lnTo>
                    <a:pt x="752" y="151"/>
                  </a:lnTo>
                  <a:lnTo>
                    <a:pt x="778" y="165"/>
                  </a:lnTo>
                  <a:lnTo>
                    <a:pt x="803" y="181"/>
                  </a:lnTo>
                  <a:lnTo>
                    <a:pt x="829" y="198"/>
                  </a:lnTo>
                  <a:lnTo>
                    <a:pt x="832" y="193"/>
                  </a:lnTo>
                  <a:lnTo>
                    <a:pt x="835" y="190"/>
                  </a:lnTo>
                  <a:lnTo>
                    <a:pt x="848" y="176"/>
                  </a:lnTo>
                  <a:lnTo>
                    <a:pt x="860" y="165"/>
                  </a:lnTo>
                  <a:lnTo>
                    <a:pt x="871" y="155"/>
                  </a:lnTo>
                  <a:lnTo>
                    <a:pt x="885" y="144"/>
                  </a:lnTo>
                  <a:lnTo>
                    <a:pt x="900" y="132"/>
                  </a:lnTo>
                  <a:lnTo>
                    <a:pt x="927" y="113"/>
                  </a:lnTo>
                  <a:lnTo>
                    <a:pt x="955" y="95"/>
                  </a:lnTo>
                  <a:lnTo>
                    <a:pt x="982" y="78"/>
                  </a:lnTo>
                  <a:lnTo>
                    <a:pt x="1010" y="63"/>
                  </a:lnTo>
                  <a:lnTo>
                    <a:pt x="1035" y="49"/>
                  </a:lnTo>
                  <a:lnTo>
                    <a:pt x="1060" y="37"/>
                  </a:lnTo>
                  <a:lnTo>
                    <a:pt x="1082" y="26"/>
                  </a:lnTo>
                  <a:lnTo>
                    <a:pt x="1101" y="17"/>
                  </a:lnTo>
                  <a:lnTo>
                    <a:pt x="1116" y="10"/>
                  </a:lnTo>
                  <a:lnTo>
                    <a:pt x="1129" y="4"/>
                  </a:lnTo>
                  <a:lnTo>
                    <a:pt x="1137" y="1"/>
                  </a:lnTo>
                  <a:lnTo>
                    <a:pt x="1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Freeform 57"/>
            <p:cNvSpPr>
              <a:spLocks noEditPoints="1"/>
            </p:cNvSpPr>
            <p:nvPr/>
          </p:nvSpPr>
          <p:spPr bwMode="auto">
            <a:xfrm>
              <a:off x="1165" y="1365"/>
              <a:ext cx="46" cy="46"/>
            </a:xfrm>
            <a:custGeom>
              <a:avLst/>
              <a:gdLst>
                <a:gd name="T0" fmla="*/ 286 w 694"/>
                <a:gd name="T1" fmla="*/ 202 h 696"/>
                <a:gd name="T2" fmla="*/ 221 w 694"/>
                <a:gd name="T3" fmla="*/ 253 h 696"/>
                <a:gd name="T4" fmla="*/ 190 w 694"/>
                <a:gd name="T5" fmla="*/ 327 h 696"/>
                <a:gd name="T6" fmla="*/ 200 w 694"/>
                <a:gd name="T7" fmla="*/ 410 h 696"/>
                <a:gd name="T8" fmla="*/ 251 w 694"/>
                <a:gd name="T9" fmla="*/ 475 h 696"/>
                <a:gd name="T10" fmla="*/ 325 w 694"/>
                <a:gd name="T11" fmla="*/ 506 h 696"/>
                <a:gd name="T12" fmla="*/ 408 w 694"/>
                <a:gd name="T13" fmla="*/ 495 h 696"/>
                <a:gd name="T14" fmla="*/ 473 w 694"/>
                <a:gd name="T15" fmla="*/ 444 h 696"/>
                <a:gd name="T16" fmla="*/ 503 w 694"/>
                <a:gd name="T17" fmla="*/ 370 h 696"/>
                <a:gd name="T18" fmla="*/ 493 w 694"/>
                <a:gd name="T19" fmla="*/ 288 h 696"/>
                <a:gd name="T20" fmla="*/ 442 w 694"/>
                <a:gd name="T21" fmla="*/ 222 h 696"/>
                <a:gd name="T22" fmla="*/ 368 w 694"/>
                <a:gd name="T23" fmla="*/ 192 h 696"/>
                <a:gd name="T24" fmla="*/ 464 w 694"/>
                <a:gd name="T25" fmla="*/ 3 h 696"/>
                <a:gd name="T26" fmla="*/ 524 w 694"/>
                <a:gd name="T27" fmla="*/ 37 h 696"/>
                <a:gd name="T28" fmla="*/ 507 w 694"/>
                <a:gd name="T29" fmla="*/ 104 h 696"/>
                <a:gd name="T30" fmla="*/ 573 w 694"/>
                <a:gd name="T31" fmla="*/ 163 h 696"/>
                <a:gd name="T32" fmla="*/ 646 w 694"/>
                <a:gd name="T33" fmla="*/ 167 h 696"/>
                <a:gd name="T34" fmla="*/ 674 w 694"/>
                <a:gd name="T35" fmla="*/ 187 h 696"/>
                <a:gd name="T36" fmla="*/ 692 w 694"/>
                <a:gd name="T37" fmla="*/ 254 h 696"/>
                <a:gd name="T38" fmla="*/ 633 w 694"/>
                <a:gd name="T39" fmla="*/ 289 h 696"/>
                <a:gd name="T40" fmla="*/ 635 w 694"/>
                <a:gd name="T41" fmla="*/ 408 h 696"/>
                <a:gd name="T42" fmla="*/ 692 w 694"/>
                <a:gd name="T43" fmla="*/ 441 h 696"/>
                <a:gd name="T44" fmla="*/ 674 w 694"/>
                <a:gd name="T45" fmla="*/ 509 h 696"/>
                <a:gd name="T46" fmla="*/ 646 w 694"/>
                <a:gd name="T47" fmla="*/ 527 h 696"/>
                <a:gd name="T48" fmla="*/ 576 w 694"/>
                <a:gd name="T49" fmla="*/ 532 h 696"/>
                <a:gd name="T50" fmla="*/ 508 w 694"/>
                <a:gd name="T51" fmla="*/ 593 h 696"/>
                <a:gd name="T52" fmla="*/ 526 w 694"/>
                <a:gd name="T53" fmla="*/ 658 h 696"/>
                <a:gd name="T54" fmla="*/ 466 w 694"/>
                <a:gd name="T55" fmla="*/ 694 h 696"/>
                <a:gd name="T56" fmla="*/ 432 w 694"/>
                <a:gd name="T57" fmla="*/ 687 h 696"/>
                <a:gd name="T58" fmla="*/ 368 w 694"/>
                <a:gd name="T59" fmla="*/ 641 h 696"/>
                <a:gd name="T60" fmla="*/ 271 w 694"/>
                <a:gd name="T61" fmla="*/ 677 h 696"/>
                <a:gd name="T62" fmla="*/ 243 w 694"/>
                <a:gd name="T63" fmla="*/ 696 h 696"/>
                <a:gd name="T64" fmla="*/ 178 w 694"/>
                <a:gd name="T65" fmla="*/ 668 h 696"/>
                <a:gd name="T66" fmla="*/ 171 w 694"/>
                <a:gd name="T67" fmla="*/ 636 h 696"/>
                <a:gd name="T68" fmla="*/ 129 w 694"/>
                <a:gd name="T69" fmla="*/ 542 h 696"/>
                <a:gd name="T70" fmla="*/ 50 w 694"/>
                <a:gd name="T71" fmla="*/ 530 h 696"/>
                <a:gd name="T72" fmla="*/ 21 w 694"/>
                <a:gd name="T73" fmla="*/ 511 h 696"/>
                <a:gd name="T74" fmla="*/ 3 w 694"/>
                <a:gd name="T75" fmla="*/ 443 h 696"/>
                <a:gd name="T76" fmla="*/ 62 w 694"/>
                <a:gd name="T77" fmla="*/ 409 h 696"/>
                <a:gd name="T78" fmla="*/ 62 w 694"/>
                <a:gd name="T79" fmla="*/ 290 h 696"/>
                <a:gd name="T80" fmla="*/ 2 w 694"/>
                <a:gd name="T81" fmla="*/ 255 h 696"/>
                <a:gd name="T82" fmla="*/ 20 w 694"/>
                <a:gd name="T83" fmla="*/ 188 h 696"/>
                <a:gd name="T84" fmla="*/ 49 w 694"/>
                <a:gd name="T85" fmla="*/ 168 h 696"/>
                <a:gd name="T86" fmla="*/ 121 w 694"/>
                <a:gd name="T87" fmla="*/ 165 h 696"/>
                <a:gd name="T88" fmla="*/ 187 w 694"/>
                <a:gd name="T89" fmla="*/ 105 h 696"/>
                <a:gd name="T90" fmla="*/ 169 w 694"/>
                <a:gd name="T91" fmla="*/ 38 h 696"/>
                <a:gd name="T92" fmla="*/ 229 w 694"/>
                <a:gd name="T93" fmla="*/ 4 h 696"/>
                <a:gd name="T94" fmla="*/ 262 w 694"/>
                <a:gd name="T95" fmla="*/ 10 h 696"/>
                <a:gd name="T96" fmla="*/ 327 w 694"/>
                <a:gd name="T97" fmla="*/ 58 h 696"/>
                <a:gd name="T98" fmla="*/ 423 w 694"/>
                <a:gd name="T99" fmla="*/ 19 h 696"/>
                <a:gd name="T100" fmla="*/ 451 w 694"/>
                <a:gd name="T101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4" h="696">
                  <a:moveTo>
                    <a:pt x="341" y="190"/>
                  </a:moveTo>
                  <a:lnTo>
                    <a:pt x="313" y="194"/>
                  </a:lnTo>
                  <a:lnTo>
                    <a:pt x="286" y="202"/>
                  </a:lnTo>
                  <a:lnTo>
                    <a:pt x="260" y="215"/>
                  </a:lnTo>
                  <a:lnTo>
                    <a:pt x="239" y="233"/>
                  </a:lnTo>
                  <a:lnTo>
                    <a:pt x="221" y="253"/>
                  </a:lnTo>
                  <a:lnTo>
                    <a:pt x="206" y="275"/>
                  </a:lnTo>
                  <a:lnTo>
                    <a:pt x="195" y="301"/>
                  </a:lnTo>
                  <a:lnTo>
                    <a:pt x="190" y="327"/>
                  </a:lnTo>
                  <a:lnTo>
                    <a:pt x="188" y="355"/>
                  </a:lnTo>
                  <a:lnTo>
                    <a:pt x="192" y="382"/>
                  </a:lnTo>
                  <a:lnTo>
                    <a:pt x="200" y="410"/>
                  </a:lnTo>
                  <a:lnTo>
                    <a:pt x="214" y="435"/>
                  </a:lnTo>
                  <a:lnTo>
                    <a:pt x="231" y="457"/>
                  </a:lnTo>
                  <a:lnTo>
                    <a:pt x="251" y="475"/>
                  </a:lnTo>
                  <a:lnTo>
                    <a:pt x="274" y="489"/>
                  </a:lnTo>
                  <a:lnTo>
                    <a:pt x="299" y="499"/>
                  </a:lnTo>
                  <a:lnTo>
                    <a:pt x="325" y="506"/>
                  </a:lnTo>
                  <a:lnTo>
                    <a:pt x="353" y="508"/>
                  </a:lnTo>
                  <a:lnTo>
                    <a:pt x="380" y="503"/>
                  </a:lnTo>
                  <a:lnTo>
                    <a:pt x="408" y="495"/>
                  </a:lnTo>
                  <a:lnTo>
                    <a:pt x="433" y="482"/>
                  </a:lnTo>
                  <a:lnTo>
                    <a:pt x="455" y="465"/>
                  </a:lnTo>
                  <a:lnTo>
                    <a:pt x="473" y="444"/>
                  </a:lnTo>
                  <a:lnTo>
                    <a:pt x="487" y="421"/>
                  </a:lnTo>
                  <a:lnTo>
                    <a:pt x="497" y="397"/>
                  </a:lnTo>
                  <a:lnTo>
                    <a:pt x="503" y="370"/>
                  </a:lnTo>
                  <a:lnTo>
                    <a:pt x="504" y="343"/>
                  </a:lnTo>
                  <a:lnTo>
                    <a:pt x="501" y="315"/>
                  </a:lnTo>
                  <a:lnTo>
                    <a:pt x="493" y="288"/>
                  </a:lnTo>
                  <a:lnTo>
                    <a:pt x="480" y="262"/>
                  </a:lnTo>
                  <a:lnTo>
                    <a:pt x="463" y="241"/>
                  </a:lnTo>
                  <a:lnTo>
                    <a:pt x="442" y="222"/>
                  </a:lnTo>
                  <a:lnTo>
                    <a:pt x="419" y="208"/>
                  </a:lnTo>
                  <a:lnTo>
                    <a:pt x="395" y="198"/>
                  </a:lnTo>
                  <a:lnTo>
                    <a:pt x="368" y="192"/>
                  </a:lnTo>
                  <a:lnTo>
                    <a:pt x="341" y="190"/>
                  </a:lnTo>
                  <a:close/>
                  <a:moveTo>
                    <a:pt x="451" y="0"/>
                  </a:moveTo>
                  <a:lnTo>
                    <a:pt x="464" y="3"/>
                  </a:lnTo>
                  <a:lnTo>
                    <a:pt x="507" y="21"/>
                  </a:lnTo>
                  <a:lnTo>
                    <a:pt x="517" y="27"/>
                  </a:lnTo>
                  <a:lnTo>
                    <a:pt x="524" y="37"/>
                  </a:lnTo>
                  <a:lnTo>
                    <a:pt x="526" y="48"/>
                  </a:lnTo>
                  <a:lnTo>
                    <a:pt x="524" y="61"/>
                  </a:lnTo>
                  <a:lnTo>
                    <a:pt x="507" y="104"/>
                  </a:lnTo>
                  <a:lnTo>
                    <a:pt x="531" y="122"/>
                  </a:lnTo>
                  <a:lnTo>
                    <a:pt x="553" y="141"/>
                  </a:lnTo>
                  <a:lnTo>
                    <a:pt x="573" y="163"/>
                  </a:lnTo>
                  <a:lnTo>
                    <a:pt x="591" y="188"/>
                  </a:lnTo>
                  <a:lnTo>
                    <a:pt x="633" y="171"/>
                  </a:lnTo>
                  <a:lnTo>
                    <a:pt x="646" y="167"/>
                  </a:lnTo>
                  <a:lnTo>
                    <a:pt x="657" y="170"/>
                  </a:lnTo>
                  <a:lnTo>
                    <a:pt x="667" y="177"/>
                  </a:lnTo>
                  <a:lnTo>
                    <a:pt x="674" y="187"/>
                  </a:lnTo>
                  <a:lnTo>
                    <a:pt x="692" y="231"/>
                  </a:lnTo>
                  <a:lnTo>
                    <a:pt x="694" y="243"/>
                  </a:lnTo>
                  <a:lnTo>
                    <a:pt x="692" y="254"/>
                  </a:lnTo>
                  <a:lnTo>
                    <a:pt x="686" y="264"/>
                  </a:lnTo>
                  <a:lnTo>
                    <a:pt x="676" y="270"/>
                  </a:lnTo>
                  <a:lnTo>
                    <a:pt x="633" y="289"/>
                  </a:lnTo>
                  <a:lnTo>
                    <a:pt x="640" y="328"/>
                  </a:lnTo>
                  <a:lnTo>
                    <a:pt x="640" y="368"/>
                  </a:lnTo>
                  <a:lnTo>
                    <a:pt x="635" y="408"/>
                  </a:lnTo>
                  <a:lnTo>
                    <a:pt x="676" y="425"/>
                  </a:lnTo>
                  <a:lnTo>
                    <a:pt x="685" y="431"/>
                  </a:lnTo>
                  <a:lnTo>
                    <a:pt x="692" y="441"/>
                  </a:lnTo>
                  <a:lnTo>
                    <a:pt x="694" y="453"/>
                  </a:lnTo>
                  <a:lnTo>
                    <a:pt x="692" y="465"/>
                  </a:lnTo>
                  <a:lnTo>
                    <a:pt x="674" y="509"/>
                  </a:lnTo>
                  <a:lnTo>
                    <a:pt x="667" y="519"/>
                  </a:lnTo>
                  <a:lnTo>
                    <a:pt x="658" y="525"/>
                  </a:lnTo>
                  <a:lnTo>
                    <a:pt x="646" y="527"/>
                  </a:lnTo>
                  <a:lnTo>
                    <a:pt x="635" y="525"/>
                  </a:lnTo>
                  <a:lnTo>
                    <a:pt x="593" y="509"/>
                  </a:lnTo>
                  <a:lnTo>
                    <a:pt x="576" y="532"/>
                  </a:lnTo>
                  <a:lnTo>
                    <a:pt x="555" y="554"/>
                  </a:lnTo>
                  <a:lnTo>
                    <a:pt x="533" y="575"/>
                  </a:lnTo>
                  <a:lnTo>
                    <a:pt x="508" y="593"/>
                  </a:lnTo>
                  <a:lnTo>
                    <a:pt x="526" y="635"/>
                  </a:lnTo>
                  <a:lnTo>
                    <a:pt x="528" y="647"/>
                  </a:lnTo>
                  <a:lnTo>
                    <a:pt x="526" y="658"/>
                  </a:lnTo>
                  <a:lnTo>
                    <a:pt x="520" y="668"/>
                  </a:lnTo>
                  <a:lnTo>
                    <a:pt x="509" y="675"/>
                  </a:lnTo>
                  <a:lnTo>
                    <a:pt x="466" y="694"/>
                  </a:lnTo>
                  <a:lnTo>
                    <a:pt x="454" y="696"/>
                  </a:lnTo>
                  <a:lnTo>
                    <a:pt x="442" y="694"/>
                  </a:lnTo>
                  <a:lnTo>
                    <a:pt x="432" y="687"/>
                  </a:lnTo>
                  <a:lnTo>
                    <a:pt x="425" y="677"/>
                  </a:lnTo>
                  <a:lnTo>
                    <a:pt x="408" y="636"/>
                  </a:lnTo>
                  <a:lnTo>
                    <a:pt x="368" y="641"/>
                  </a:lnTo>
                  <a:lnTo>
                    <a:pt x="327" y="641"/>
                  </a:lnTo>
                  <a:lnTo>
                    <a:pt x="289" y="636"/>
                  </a:lnTo>
                  <a:lnTo>
                    <a:pt x="271" y="677"/>
                  </a:lnTo>
                  <a:lnTo>
                    <a:pt x="264" y="687"/>
                  </a:lnTo>
                  <a:lnTo>
                    <a:pt x="254" y="693"/>
                  </a:lnTo>
                  <a:lnTo>
                    <a:pt x="243" y="696"/>
                  </a:lnTo>
                  <a:lnTo>
                    <a:pt x="231" y="694"/>
                  </a:lnTo>
                  <a:lnTo>
                    <a:pt x="187" y="676"/>
                  </a:lnTo>
                  <a:lnTo>
                    <a:pt x="178" y="668"/>
                  </a:lnTo>
                  <a:lnTo>
                    <a:pt x="172" y="659"/>
                  </a:lnTo>
                  <a:lnTo>
                    <a:pt x="169" y="647"/>
                  </a:lnTo>
                  <a:lnTo>
                    <a:pt x="171" y="636"/>
                  </a:lnTo>
                  <a:lnTo>
                    <a:pt x="188" y="594"/>
                  </a:lnTo>
                  <a:lnTo>
                    <a:pt x="157" y="570"/>
                  </a:lnTo>
                  <a:lnTo>
                    <a:pt x="129" y="542"/>
                  </a:lnTo>
                  <a:lnTo>
                    <a:pt x="104" y="510"/>
                  </a:lnTo>
                  <a:lnTo>
                    <a:pt x="62" y="527"/>
                  </a:lnTo>
                  <a:lnTo>
                    <a:pt x="50" y="530"/>
                  </a:lnTo>
                  <a:lnTo>
                    <a:pt x="39" y="528"/>
                  </a:lnTo>
                  <a:lnTo>
                    <a:pt x="28" y="521"/>
                  </a:lnTo>
                  <a:lnTo>
                    <a:pt x="21" y="511"/>
                  </a:lnTo>
                  <a:lnTo>
                    <a:pt x="3" y="467"/>
                  </a:lnTo>
                  <a:lnTo>
                    <a:pt x="1" y="455"/>
                  </a:lnTo>
                  <a:lnTo>
                    <a:pt x="3" y="443"/>
                  </a:lnTo>
                  <a:lnTo>
                    <a:pt x="9" y="433"/>
                  </a:lnTo>
                  <a:lnTo>
                    <a:pt x="19" y="427"/>
                  </a:lnTo>
                  <a:lnTo>
                    <a:pt x="62" y="409"/>
                  </a:lnTo>
                  <a:lnTo>
                    <a:pt x="56" y="369"/>
                  </a:lnTo>
                  <a:lnTo>
                    <a:pt x="56" y="328"/>
                  </a:lnTo>
                  <a:lnTo>
                    <a:pt x="62" y="290"/>
                  </a:lnTo>
                  <a:lnTo>
                    <a:pt x="18" y="272"/>
                  </a:lnTo>
                  <a:lnTo>
                    <a:pt x="8" y="265"/>
                  </a:lnTo>
                  <a:lnTo>
                    <a:pt x="2" y="255"/>
                  </a:lnTo>
                  <a:lnTo>
                    <a:pt x="0" y="244"/>
                  </a:lnTo>
                  <a:lnTo>
                    <a:pt x="2" y="232"/>
                  </a:lnTo>
                  <a:lnTo>
                    <a:pt x="20" y="188"/>
                  </a:lnTo>
                  <a:lnTo>
                    <a:pt x="27" y="178"/>
                  </a:lnTo>
                  <a:lnTo>
                    <a:pt x="37" y="172"/>
                  </a:lnTo>
                  <a:lnTo>
                    <a:pt x="49" y="168"/>
                  </a:lnTo>
                  <a:lnTo>
                    <a:pt x="60" y="171"/>
                  </a:lnTo>
                  <a:lnTo>
                    <a:pt x="104" y="189"/>
                  </a:lnTo>
                  <a:lnTo>
                    <a:pt x="121" y="165"/>
                  </a:lnTo>
                  <a:lnTo>
                    <a:pt x="140" y="143"/>
                  </a:lnTo>
                  <a:lnTo>
                    <a:pt x="163" y="124"/>
                  </a:lnTo>
                  <a:lnTo>
                    <a:pt x="187" y="105"/>
                  </a:lnTo>
                  <a:lnTo>
                    <a:pt x="169" y="63"/>
                  </a:lnTo>
                  <a:lnTo>
                    <a:pt x="167" y="50"/>
                  </a:lnTo>
                  <a:lnTo>
                    <a:pt x="169" y="38"/>
                  </a:lnTo>
                  <a:lnTo>
                    <a:pt x="175" y="29"/>
                  </a:lnTo>
                  <a:lnTo>
                    <a:pt x="185" y="22"/>
                  </a:lnTo>
                  <a:lnTo>
                    <a:pt x="229" y="4"/>
                  </a:lnTo>
                  <a:lnTo>
                    <a:pt x="241" y="0"/>
                  </a:lnTo>
                  <a:lnTo>
                    <a:pt x="252" y="4"/>
                  </a:lnTo>
                  <a:lnTo>
                    <a:pt x="262" y="10"/>
                  </a:lnTo>
                  <a:lnTo>
                    <a:pt x="269" y="20"/>
                  </a:lnTo>
                  <a:lnTo>
                    <a:pt x="287" y="63"/>
                  </a:lnTo>
                  <a:lnTo>
                    <a:pt x="327" y="58"/>
                  </a:lnTo>
                  <a:lnTo>
                    <a:pt x="366" y="58"/>
                  </a:lnTo>
                  <a:lnTo>
                    <a:pt x="406" y="63"/>
                  </a:lnTo>
                  <a:lnTo>
                    <a:pt x="423" y="19"/>
                  </a:lnTo>
                  <a:lnTo>
                    <a:pt x="430" y="10"/>
                  </a:lnTo>
                  <a:lnTo>
                    <a:pt x="440" y="3"/>
                  </a:lnTo>
                  <a:lnTo>
                    <a:pt x="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8" name="Group 75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/>
          <p:nvPr/>
        </p:nvGrpSpPr>
        <p:grpSpPr>
          <a:xfrm>
            <a:off x="1593887" y="4216202"/>
            <a:ext cx="505131" cy="498856"/>
            <a:chOff x="819150" y="-1422400"/>
            <a:chExt cx="766763" cy="757237"/>
          </a:xfrm>
          <a:solidFill>
            <a:schemeClr val="bg1"/>
          </a:solidFill>
        </p:grpSpPr>
        <p:sp>
          <p:nvSpPr>
            <p:cNvPr id="39" name="Freeform 590"/>
            <p:cNvSpPr>
              <a:spLocks noEditPoints="1"/>
            </p:cNvSpPr>
            <p:nvPr/>
          </p:nvSpPr>
          <p:spPr bwMode="auto">
            <a:xfrm>
              <a:off x="1168400" y="-1077913"/>
              <a:ext cx="417513" cy="412750"/>
            </a:xfrm>
            <a:custGeom>
              <a:avLst/>
              <a:gdLst>
                <a:gd name="T0" fmla="*/ 639 w 1839"/>
                <a:gd name="T1" fmla="*/ 284 h 1819"/>
                <a:gd name="T2" fmla="*/ 497 w 1839"/>
                <a:gd name="T3" fmla="*/ 345 h 1819"/>
                <a:gd name="T4" fmla="*/ 378 w 1839"/>
                <a:gd name="T5" fmla="*/ 451 h 1819"/>
                <a:gd name="T6" fmla="*/ 301 w 1839"/>
                <a:gd name="T7" fmla="*/ 585 h 1819"/>
                <a:gd name="T8" fmla="*/ 270 w 1839"/>
                <a:gd name="T9" fmla="*/ 732 h 1819"/>
                <a:gd name="T10" fmla="*/ 286 w 1839"/>
                <a:gd name="T11" fmla="*/ 881 h 1819"/>
                <a:gd name="T12" fmla="*/ 347 w 1839"/>
                <a:gd name="T13" fmla="*/ 1022 h 1819"/>
                <a:gd name="T14" fmla="*/ 455 w 1839"/>
                <a:gd name="T15" fmla="*/ 1140 h 1819"/>
                <a:gd name="T16" fmla="*/ 591 w 1839"/>
                <a:gd name="T17" fmla="*/ 1216 h 1819"/>
                <a:gd name="T18" fmla="*/ 740 w 1839"/>
                <a:gd name="T19" fmla="*/ 1246 h 1819"/>
                <a:gd name="T20" fmla="*/ 891 w 1839"/>
                <a:gd name="T21" fmla="*/ 1231 h 1819"/>
                <a:gd name="T22" fmla="*/ 1033 w 1839"/>
                <a:gd name="T23" fmla="*/ 1170 h 1819"/>
                <a:gd name="T24" fmla="*/ 1152 w 1839"/>
                <a:gd name="T25" fmla="*/ 1064 h 1819"/>
                <a:gd name="T26" fmla="*/ 1229 w 1839"/>
                <a:gd name="T27" fmla="*/ 930 h 1819"/>
                <a:gd name="T28" fmla="*/ 1260 w 1839"/>
                <a:gd name="T29" fmla="*/ 782 h 1819"/>
                <a:gd name="T30" fmla="*/ 1244 w 1839"/>
                <a:gd name="T31" fmla="*/ 633 h 1819"/>
                <a:gd name="T32" fmla="*/ 1183 w 1839"/>
                <a:gd name="T33" fmla="*/ 493 h 1819"/>
                <a:gd name="T34" fmla="*/ 1076 w 1839"/>
                <a:gd name="T35" fmla="*/ 375 h 1819"/>
                <a:gd name="T36" fmla="*/ 939 w 1839"/>
                <a:gd name="T37" fmla="*/ 299 h 1819"/>
                <a:gd name="T38" fmla="*/ 790 w 1839"/>
                <a:gd name="T39" fmla="*/ 268 h 1819"/>
                <a:gd name="T40" fmla="*/ 858 w 1839"/>
                <a:gd name="T41" fmla="*/ 6 h 1819"/>
                <a:gd name="T42" fmla="*/ 1038 w 1839"/>
                <a:gd name="T43" fmla="*/ 49 h 1819"/>
                <a:gd name="T44" fmla="*/ 1207 w 1839"/>
                <a:gd name="T45" fmla="*/ 138 h 1819"/>
                <a:gd name="T46" fmla="*/ 1350 w 1839"/>
                <a:gd name="T47" fmla="*/ 268 h 1819"/>
                <a:gd name="T48" fmla="*/ 1454 w 1839"/>
                <a:gd name="T49" fmla="*/ 425 h 1819"/>
                <a:gd name="T50" fmla="*/ 1513 w 1839"/>
                <a:gd name="T51" fmla="*/ 598 h 1819"/>
                <a:gd name="T52" fmla="*/ 1530 w 1839"/>
                <a:gd name="T53" fmla="*/ 778 h 1819"/>
                <a:gd name="T54" fmla="*/ 1502 w 1839"/>
                <a:gd name="T55" fmla="*/ 956 h 1819"/>
                <a:gd name="T56" fmla="*/ 1760 w 1839"/>
                <a:gd name="T57" fmla="*/ 1368 h 1819"/>
                <a:gd name="T58" fmla="*/ 1818 w 1839"/>
                <a:gd name="T59" fmla="*/ 1454 h 1819"/>
                <a:gd name="T60" fmla="*/ 1839 w 1839"/>
                <a:gd name="T61" fmla="*/ 1555 h 1819"/>
                <a:gd name="T62" fmla="*/ 1818 w 1839"/>
                <a:gd name="T63" fmla="*/ 1656 h 1819"/>
                <a:gd name="T64" fmla="*/ 1760 w 1839"/>
                <a:gd name="T65" fmla="*/ 1743 h 1819"/>
                <a:gd name="T66" fmla="*/ 1663 w 1839"/>
                <a:gd name="T67" fmla="*/ 1804 h 1819"/>
                <a:gd name="T68" fmla="*/ 1553 w 1839"/>
                <a:gd name="T69" fmla="*/ 1819 h 1819"/>
                <a:gd name="T70" fmla="*/ 1445 w 1839"/>
                <a:gd name="T71" fmla="*/ 1788 h 1819"/>
                <a:gd name="T72" fmla="*/ 1082 w 1839"/>
                <a:gd name="T73" fmla="*/ 1446 h 1819"/>
                <a:gd name="T74" fmla="*/ 907 w 1839"/>
                <a:gd name="T75" fmla="*/ 1501 h 1819"/>
                <a:gd name="T76" fmla="*/ 725 w 1839"/>
                <a:gd name="T77" fmla="*/ 1513 h 1819"/>
                <a:gd name="T78" fmla="*/ 545 w 1839"/>
                <a:gd name="T79" fmla="*/ 1482 h 1819"/>
                <a:gd name="T80" fmla="*/ 375 w 1839"/>
                <a:gd name="T81" fmla="*/ 1409 h 1819"/>
                <a:gd name="T82" fmla="*/ 224 w 1839"/>
                <a:gd name="T83" fmla="*/ 1293 h 1819"/>
                <a:gd name="T84" fmla="*/ 105 w 1839"/>
                <a:gd name="T85" fmla="*/ 1141 h 1819"/>
                <a:gd name="T86" fmla="*/ 30 w 1839"/>
                <a:gd name="T87" fmla="*/ 970 h 1819"/>
                <a:gd name="T88" fmla="*/ 0 w 1839"/>
                <a:gd name="T89" fmla="*/ 787 h 1819"/>
                <a:gd name="T90" fmla="*/ 15 w 1839"/>
                <a:gd name="T91" fmla="*/ 604 h 1819"/>
                <a:gd name="T92" fmla="*/ 74 w 1839"/>
                <a:gd name="T93" fmla="*/ 429 h 1819"/>
                <a:gd name="T94" fmla="*/ 179 w 1839"/>
                <a:gd name="T95" fmla="*/ 270 h 1819"/>
                <a:gd name="T96" fmla="*/ 323 w 1839"/>
                <a:gd name="T97" fmla="*/ 138 h 1819"/>
                <a:gd name="T98" fmla="*/ 491 w 1839"/>
                <a:gd name="T99" fmla="*/ 49 h 1819"/>
                <a:gd name="T100" fmla="*/ 672 w 1839"/>
                <a:gd name="T101" fmla="*/ 6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9" h="1819">
                  <a:moveTo>
                    <a:pt x="740" y="268"/>
                  </a:moveTo>
                  <a:lnTo>
                    <a:pt x="689" y="273"/>
                  </a:lnTo>
                  <a:lnTo>
                    <a:pt x="639" y="284"/>
                  </a:lnTo>
                  <a:lnTo>
                    <a:pt x="591" y="299"/>
                  </a:lnTo>
                  <a:lnTo>
                    <a:pt x="544" y="319"/>
                  </a:lnTo>
                  <a:lnTo>
                    <a:pt x="497" y="345"/>
                  </a:lnTo>
                  <a:lnTo>
                    <a:pt x="455" y="375"/>
                  </a:lnTo>
                  <a:lnTo>
                    <a:pt x="415" y="410"/>
                  </a:lnTo>
                  <a:lnTo>
                    <a:pt x="378" y="451"/>
                  </a:lnTo>
                  <a:lnTo>
                    <a:pt x="347" y="493"/>
                  </a:lnTo>
                  <a:lnTo>
                    <a:pt x="322" y="538"/>
                  </a:lnTo>
                  <a:lnTo>
                    <a:pt x="301" y="585"/>
                  </a:lnTo>
                  <a:lnTo>
                    <a:pt x="286" y="633"/>
                  </a:lnTo>
                  <a:lnTo>
                    <a:pt x="276" y="682"/>
                  </a:lnTo>
                  <a:lnTo>
                    <a:pt x="270" y="732"/>
                  </a:lnTo>
                  <a:lnTo>
                    <a:pt x="270" y="782"/>
                  </a:lnTo>
                  <a:lnTo>
                    <a:pt x="276" y="832"/>
                  </a:lnTo>
                  <a:lnTo>
                    <a:pt x="286" y="881"/>
                  </a:lnTo>
                  <a:lnTo>
                    <a:pt x="301" y="930"/>
                  </a:lnTo>
                  <a:lnTo>
                    <a:pt x="322" y="977"/>
                  </a:lnTo>
                  <a:lnTo>
                    <a:pt x="347" y="1022"/>
                  </a:lnTo>
                  <a:lnTo>
                    <a:pt x="378" y="1064"/>
                  </a:lnTo>
                  <a:lnTo>
                    <a:pt x="415" y="1104"/>
                  </a:lnTo>
                  <a:lnTo>
                    <a:pt x="455" y="1140"/>
                  </a:lnTo>
                  <a:lnTo>
                    <a:pt x="497" y="1170"/>
                  </a:lnTo>
                  <a:lnTo>
                    <a:pt x="544" y="1195"/>
                  </a:lnTo>
                  <a:lnTo>
                    <a:pt x="591" y="1216"/>
                  </a:lnTo>
                  <a:lnTo>
                    <a:pt x="639" y="1231"/>
                  </a:lnTo>
                  <a:lnTo>
                    <a:pt x="689" y="1241"/>
                  </a:lnTo>
                  <a:lnTo>
                    <a:pt x="740" y="1246"/>
                  </a:lnTo>
                  <a:lnTo>
                    <a:pt x="790" y="1246"/>
                  </a:lnTo>
                  <a:lnTo>
                    <a:pt x="841" y="1241"/>
                  </a:lnTo>
                  <a:lnTo>
                    <a:pt x="891" y="1231"/>
                  </a:lnTo>
                  <a:lnTo>
                    <a:pt x="939" y="1216"/>
                  </a:lnTo>
                  <a:lnTo>
                    <a:pt x="986" y="1195"/>
                  </a:lnTo>
                  <a:lnTo>
                    <a:pt x="1033" y="1170"/>
                  </a:lnTo>
                  <a:lnTo>
                    <a:pt x="1076" y="1140"/>
                  </a:lnTo>
                  <a:lnTo>
                    <a:pt x="1115" y="1104"/>
                  </a:lnTo>
                  <a:lnTo>
                    <a:pt x="1152" y="1064"/>
                  </a:lnTo>
                  <a:lnTo>
                    <a:pt x="1183" y="1022"/>
                  </a:lnTo>
                  <a:lnTo>
                    <a:pt x="1208" y="977"/>
                  </a:lnTo>
                  <a:lnTo>
                    <a:pt x="1229" y="930"/>
                  </a:lnTo>
                  <a:lnTo>
                    <a:pt x="1244" y="881"/>
                  </a:lnTo>
                  <a:lnTo>
                    <a:pt x="1254" y="832"/>
                  </a:lnTo>
                  <a:lnTo>
                    <a:pt x="1260" y="782"/>
                  </a:lnTo>
                  <a:lnTo>
                    <a:pt x="1260" y="732"/>
                  </a:lnTo>
                  <a:lnTo>
                    <a:pt x="1254" y="682"/>
                  </a:lnTo>
                  <a:lnTo>
                    <a:pt x="1244" y="633"/>
                  </a:lnTo>
                  <a:lnTo>
                    <a:pt x="1229" y="585"/>
                  </a:lnTo>
                  <a:lnTo>
                    <a:pt x="1208" y="538"/>
                  </a:lnTo>
                  <a:lnTo>
                    <a:pt x="1183" y="493"/>
                  </a:lnTo>
                  <a:lnTo>
                    <a:pt x="1152" y="451"/>
                  </a:lnTo>
                  <a:lnTo>
                    <a:pt x="1115" y="410"/>
                  </a:lnTo>
                  <a:lnTo>
                    <a:pt x="1076" y="375"/>
                  </a:lnTo>
                  <a:lnTo>
                    <a:pt x="1033" y="345"/>
                  </a:lnTo>
                  <a:lnTo>
                    <a:pt x="986" y="319"/>
                  </a:lnTo>
                  <a:lnTo>
                    <a:pt x="939" y="299"/>
                  </a:lnTo>
                  <a:lnTo>
                    <a:pt x="891" y="284"/>
                  </a:lnTo>
                  <a:lnTo>
                    <a:pt x="841" y="273"/>
                  </a:lnTo>
                  <a:lnTo>
                    <a:pt x="790" y="268"/>
                  </a:lnTo>
                  <a:lnTo>
                    <a:pt x="740" y="268"/>
                  </a:lnTo>
                  <a:close/>
                  <a:moveTo>
                    <a:pt x="796" y="0"/>
                  </a:moveTo>
                  <a:lnTo>
                    <a:pt x="858" y="6"/>
                  </a:lnTo>
                  <a:lnTo>
                    <a:pt x="919" y="16"/>
                  </a:lnTo>
                  <a:lnTo>
                    <a:pt x="980" y="30"/>
                  </a:lnTo>
                  <a:lnTo>
                    <a:pt x="1038" y="49"/>
                  </a:lnTo>
                  <a:lnTo>
                    <a:pt x="1097" y="74"/>
                  </a:lnTo>
                  <a:lnTo>
                    <a:pt x="1153" y="104"/>
                  </a:lnTo>
                  <a:lnTo>
                    <a:pt x="1207" y="138"/>
                  </a:lnTo>
                  <a:lnTo>
                    <a:pt x="1257" y="177"/>
                  </a:lnTo>
                  <a:lnTo>
                    <a:pt x="1306" y="221"/>
                  </a:lnTo>
                  <a:lnTo>
                    <a:pt x="1350" y="268"/>
                  </a:lnTo>
                  <a:lnTo>
                    <a:pt x="1390" y="319"/>
                  </a:lnTo>
                  <a:lnTo>
                    <a:pt x="1424" y="371"/>
                  </a:lnTo>
                  <a:lnTo>
                    <a:pt x="1454" y="425"/>
                  </a:lnTo>
                  <a:lnTo>
                    <a:pt x="1478" y="481"/>
                  </a:lnTo>
                  <a:lnTo>
                    <a:pt x="1498" y="539"/>
                  </a:lnTo>
                  <a:lnTo>
                    <a:pt x="1513" y="598"/>
                  </a:lnTo>
                  <a:lnTo>
                    <a:pt x="1523" y="658"/>
                  </a:lnTo>
                  <a:lnTo>
                    <a:pt x="1528" y="718"/>
                  </a:lnTo>
                  <a:lnTo>
                    <a:pt x="1530" y="778"/>
                  </a:lnTo>
                  <a:lnTo>
                    <a:pt x="1525" y="838"/>
                  </a:lnTo>
                  <a:lnTo>
                    <a:pt x="1516" y="898"/>
                  </a:lnTo>
                  <a:lnTo>
                    <a:pt x="1502" y="956"/>
                  </a:lnTo>
                  <a:lnTo>
                    <a:pt x="1483" y="1014"/>
                  </a:lnTo>
                  <a:lnTo>
                    <a:pt x="1460" y="1071"/>
                  </a:lnTo>
                  <a:lnTo>
                    <a:pt x="1760" y="1368"/>
                  </a:lnTo>
                  <a:lnTo>
                    <a:pt x="1784" y="1394"/>
                  </a:lnTo>
                  <a:lnTo>
                    <a:pt x="1803" y="1423"/>
                  </a:lnTo>
                  <a:lnTo>
                    <a:pt x="1818" y="1454"/>
                  </a:lnTo>
                  <a:lnTo>
                    <a:pt x="1830" y="1486"/>
                  </a:lnTo>
                  <a:lnTo>
                    <a:pt x="1837" y="1520"/>
                  </a:lnTo>
                  <a:lnTo>
                    <a:pt x="1839" y="1555"/>
                  </a:lnTo>
                  <a:lnTo>
                    <a:pt x="1837" y="1590"/>
                  </a:lnTo>
                  <a:lnTo>
                    <a:pt x="1830" y="1624"/>
                  </a:lnTo>
                  <a:lnTo>
                    <a:pt x="1818" y="1656"/>
                  </a:lnTo>
                  <a:lnTo>
                    <a:pt x="1803" y="1687"/>
                  </a:lnTo>
                  <a:lnTo>
                    <a:pt x="1784" y="1716"/>
                  </a:lnTo>
                  <a:lnTo>
                    <a:pt x="1760" y="1743"/>
                  </a:lnTo>
                  <a:lnTo>
                    <a:pt x="1730" y="1768"/>
                  </a:lnTo>
                  <a:lnTo>
                    <a:pt x="1698" y="1788"/>
                  </a:lnTo>
                  <a:lnTo>
                    <a:pt x="1663" y="1804"/>
                  </a:lnTo>
                  <a:lnTo>
                    <a:pt x="1626" y="1815"/>
                  </a:lnTo>
                  <a:lnTo>
                    <a:pt x="1590" y="1819"/>
                  </a:lnTo>
                  <a:lnTo>
                    <a:pt x="1553" y="1819"/>
                  </a:lnTo>
                  <a:lnTo>
                    <a:pt x="1515" y="1815"/>
                  </a:lnTo>
                  <a:lnTo>
                    <a:pt x="1479" y="1804"/>
                  </a:lnTo>
                  <a:lnTo>
                    <a:pt x="1445" y="1788"/>
                  </a:lnTo>
                  <a:lnTo>
                    <a:pt x="1412" y="1768"/>
                  </a:lnTo>
                  <a:lnTo>
                    <a:pt x="1382" y="1743"/>
                  </a:lnTo>
                  <a:lnTo>
                    <a:pt x="1082" y="1446"/>
                  </a:lnTo>
                  <a:lnTo>
                    <a:pt x="1025" y="1469"/>
                  </a:lnTo>
                  <a:lnTo>
                    <a:pt x="967" y="1487"/>
                  </a:lnTo>
                  <a:lnTo>
                    <a:pt x="907" y="1501"/>
                  </a:lnTo>
                  <a:lnTo>
                    <a:pt x="847" y="1509"/>
                  </a:lnTo>
                  <a:lnTo>
                    <a:pt x="786" y="1514"/>
                  </a:lnTo>
                  <a:lnTo>
                    <a:pt x="725" y="1513"/>
                  </a:lnTo>
                  <a:lnTo>
                    <a:pt x="665" y="1508"/>
                  </a:lnTo>
                  <a:lnTo>
                    <a:pt x="604" y="1497"/>
                  </a:lnTo>
                  <a:lnTo>
                    <a:pt x="545" y="1482"/>
                  </a:lnTo>
                  <a:lnTo>
                    <a:pt x="486" y="1462"/>
                  </a:lnTo>
                  <a:lnTo>
                    <a:pt x="430" y="1438"/>
                  </a:lnTo>
                  <a:lnTo>
                    <a:pt x="375" y="1409"/>
                  </a:lnTo>
                  <a:lnTo>
                    <a:pt x="322" y="1375"/>
                  </a:lnTo>
                  <a:lnTo>
                    <a:pt x="271" y="1336"/>
                  </a:lnTo>
                  <a:lnTo>
                    <a:pt x="224" y="1293"/>
                  </a:lnTo>
                  <a:lnTo>
                    <a:pt x="179" y="1244"/>
                  </a:lnTo>
                  <a:lnTo>
                    <a:pt x="139" y="1194"/>
                  </a:lnTo>
                  <a:lnTo>
                    <a:pt x="105" y="1141"/>
                  </a:lnTo>
                  <a:lnTo>
                    <a:pt x="75" y="1085"/>
                  </a:lnTo>
                  <a:lnTo>
                    <a:pt x="50" y="1027"/>
                  </a:lnTo>
                  <a:lnTo>
                    <a:pt x="30" y="970"/>
                  </a:lnTo>
                  <a:lnTo>
                    <a:pt x="15" y="910"/>
                  </a:lnTo>
                  <a:lnTo>
                    <a:pt x="5" y="849"/>
                  </a:lnTo>
                  <a:lnTo>
                    <a:pt x="0" y="787"/>
                  </a:lnTo>
                  <a:lnTo>
                    <a:pt x="0" y="726"/>
                  </a:lnTo>
                  <a:lnTo>
                    <a:pt x="5" y="665"/>
                  </a:lnTo>
                  <a:lnTo>
                    <a:pt x="15" y="604"/>
                  </a:lnTo>
                  <a:lnTo>
                    <a:pt x="30" y="545"/>
                  </a:lnTo>
                  <a:lnTo>
                    <a:pt x="50" y="487"/>
                  </a:lnTo>
                  <a:lnTo>
                    <a:pt x="74" y="429"/>
                  </a:lnTo>
                  <a:lnTo>
                    <a:pt x="104" y="374"/>
                  </a:lnTo>
                  <a:lnTo>
                    <a:pt x="139" y="321"/>
                  </a:lnTo>
                  <a:lnTo>
                    <a:pt x="179" y="270"/>
                  </a:lnTo>
                  <a:lnTo>
                    <a:pt x="223" y="222"/>
                  </a:lnTo>
                  <a:lnTo>
                    <a:pt x="271" y="177"/>
                  </a:lnTo>
                  <a:lnTo>
                    <a:pt x="323" y="138"/>
                  </a:lnTo>
                  <a:lnTo>
                    <a:pt x="377" y="104"/>
                  </a:lnTo>
                  <a:lnTo>
                    <a:pt x="433" y="74"/>
                  </a:lnTo>
                  <a:lnTo>
                    <a:pt x="491" y="49"/>
                  </a:lnTo>
                  <a:lnTo>
                    <a:pt x="550" y="30"/>
                  </a:lnTo>
                  <a:lnTo>
                    <a:pt x="611" y="16"/>
                  </a:lnTo>
                  <a:lnTo>
                    <a:pt x="672" y="6"/>
                  </a:lnTo>
                  <a:lnTo>
                    <a:pt x="734" y="0"/>
                  </a:lnTo>
                  <a:lnTo>
                    <a:pt x="7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" name="Freeform 591"/>
            <p:cNvSpPr>
              <a:spLocks/>
            </p:cNvSpPr>
            <p:nvPr/>
          </p:nvSpPr>
          <p:spPr bwMode="auto">
            <a:xfrm>
              <a:off x="1204913" y="-1346200"/>
              <a:ext cx="374650" cy="474663"/>
            </a:xfrm>
            <a:custGeom>
              <a:avLst/>
              <a:gdLst>
                <a:gd name="T0" fmla="*/ 503 w 1655"/>
                <a:gd name="T1" fmla="*/ 30 h 2089"/>
                <a:gd name="T2" fmla="*/ 679 w 1655"/>
                <a:gd name="T3" fmla="*/ 255 h 2089"/>
                <a:gd name="T4" fmla="*/ 922 w 1655"/>
                <a:gd name="T5" fmla="*/ 543 h 2089"/>
                <a:gd name="T6" fmla="*/ 1053 w 1655"/>
                <a:gd name="T7" fmla="*/ 442 h 2089"/>
                <a:gd name="T8" fmla="*/ 1370 w 1655"/>
                <a:gd name="T9" fmla="*/ 402 h 2089"/>
                <a:gd name="T10" fmla="*/ 1470 w 1655"/>
                <a:gd name="T11" fmla="*/ 566 h 2089"/>
                <a:gd name="T12" fmla="*/ 1548 w 1655"/>
                <a:gd name="T13" fmla="*/ 743 h 2089"/>
                <a:gd name="T14" fmla="*/ 1606 w 1655"/>
                <a:gd name="T15" fmla="*/ 929 h 2089"/>
                <a:gd name="T16" fmla="*/ 1643 w 1655"/>
                <a:gd name="T17" fmla="*/ 1125 h 2089"/>
                <a:gd name="T18" fmla="*/ 1655 w 1655"/>
                <a:gd name="T19" fmla="*/ 1326 h 2089"/>
                <a:gd name="T20" fmla="*/ 1643 w 1655"/>
                <a:gd name="T21" fmla="*/ 1530 h 2089"/>
                <a:gd name="T22" fmla="*/ 1605 w 1655"/>
                <a:gd name="T23" fmla="*/ 1725 h 2089"/>
                <a:gd name="T24" fmla="*/ 1546 w 1655"/>
                <a:gd name="T25" fmla="*/ 1913 h 2089"/>
                <a:gd name="T26" fmla="*/ 1466 w 1655"/>
                <a:gd name="T27" fmla="*/ 2089 h 2089"/>
                <a:gd name="T28" fmla="*/ 1480 w 1655"/>
                <a:gd name="T29" fmla="*/ 1951 h 2089"/>
                <a:gd name="T30" fmla="*/ 1471 w 1655"/>
                <a:gd name="T31" fmla="*/ 1814 h 2089"/>
                <a:gd name="T32" fmla="*/ 1440 w 1655"/>
                <a:gd name="T33" fmla="*/ 1680 h 2089"/>
                <a:gd name="T34" fmla="*/ 1389 w 1655"/>
                <a:gd name="T35" fmla="*/ 1552 h 2089"/>
                <a:gd name="T36" fmla="*/ 1318 w 1655"/>
                <a:gd name="T37" fmla="*/ 1433 h 2089"/>
                <a:gd name="T38" fmla="*/ 1225 w 1655"/>
                <a:gd name="T39" fmla="*/ 1325 h 2089"/>
                <a:gd name="T40" fmla="*/ 1120 w 1655"/>
                <a:gd name="T41" fmla="*/ 1237 h 2089"/>
                <a:gd name="T42" fmla="*/ 1004 w 1655"/>
                <a:gd name="T43" fmla="*/ 1166 h 2089"/>
                <a:gd name="T44" fmla="*/ 878 w 1655"/>
                <a:gd name="T45" fmla="*/ 1115 h 2089"/>
                <a:gd name="T46" fmla="*/ 746 w 1655"/>
                <a:gd name="T47" fmla="*/ 1083 h 2089"/>
                <a:gd name="T48" fmla="*/ 607 w 1655"/>
                <a:gd name="T49" fmla="*/ 1072 h 2089"/>
                <a:gd name="T50" fmla="*/ 456 w 1655"/>
                <a:gd name="T51" fmla="*/ 1085 h 2089"/>
                <a:gd name="T52" fmla="*/ 311 w 1655"/>
                <a:gd name="T53" fmla="*/ 1123 h 2089"/>
                <a:gd name="T54" fmla="*/ 175 w 1655"/>
                <a:gd name="T55" fmla="*/ 1186 h 2089"/>
                <a:gd name="T56" fmla="*/ 648 w 1655"/>
                <a:gd name="T57" fmla="*/ 815 h 2089"/>
                <a:gd name="T58" fmla="*/ 824 w 1655"/>
                <a:gd name="T59" fmla="*/ 757 h 2089"/>
                <a:gd name="T60" fmla="*/ 549 w 1655"/>
                <a:gd name="T61" fmla="*/ 408 h 2089"/>
                <a:gd name="T62" fmla="*/ 370 w 1655"/>
                <a:gd name="T63" fmla="*/ 368 h 2089"/>
                <a:gd name="T64" fmla="*/ 192 w 1655"/>
                <a:gd name="T65" fmla="*/ 521 h 2089"/>
                <a:gd name="T66" fmla="*/ 0 w 1655"/>
                <a:gd name="T67" fmla="*/ 377 h 2089"/>
                <a:gd name="T68" fmla="*/ 182 w 1655"/>
                <a:gd name="T69" fmla="*/ 152 h 2089"/>
                <a:gd name="T70" fmla="*/ 315 w 1655"/>
                <a:gd name="T71" fmla="*/ 290 h 2089"/>
                <a:gd name="T72" fmla="*/ 488 w 1655"/>
                <a:gd name="T73" fmla="*/ 353 h 2089"/>
                <a:gd name="T74" fmla="*/ 497 w 1655"/>
                <a:gd name="T75" fmla="*/ 221 h 2089"/>
                <a:gd name="T76" fmla="*/ 346 w 1655"/>
                <a:gd name="T77" fmla="*/ 0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5" h="2089">
                  <a:moveTo>
                    <a:pt x="346" y="0"/>
                  </a:moveTo>
                  <a:lnTo>
                    <a:pt x="503" y="30"/>
                  </a:lnTo>
                  <a:lnTo>
                    <a:pt x="638" y="150"/>
                  </a:lnTo>
                  <a:lnTo>
                    <a:pt x="679" y="255"/>
                  </a:lnTo>
                  <a:lnTo>
                    <a:pt x="709" y="354"/>
                  </a:lnTo>
                  <a:lnTo>
                    <a:pt x="922" y="543"/>
                  </a:lnTo>
                  <a:lnTo>
                    <a:pt x="977" y="561"/>
                  </a:lnTo>
                  <a:lnTo>
                    <a:pt x="1053" y="442"/>
                  </a:lnTo>
                  <a:lnTo>
                    <a:pt x="1321" y="418"/>
                  </a:lnTo>
                  <a:lnTo>
                    <a:pt x="1370" y="402"/>
                  </a:lnTo>
                  <a:lnTo>
                    <a:pt x="1422" y="482"/>
                  </a:lnTo>
                  <a:lnTo>
                    <a:pt x="1470" y="566"/>
                  </a:lnTo>
                  <a:lnTo>
                    <a:pt x="1511" y="654"/>
                  </a:lnTo>
                  <a:lnTo>
                    <a:pt x="1548" y="743"/>
                  </a:lnTo>
                  <a:lnTo>
                    <a:pt x="1580" y="835"/>
                  </a:lnTo>
                  <a:lnTo>
                    <a:pt x="1606" y="929"/>
                  </a:lnTo>
                  <a:lnTo>
                    <a:pt x="1627" y="1025"/>
                  </a:lnTo>
                  <a:lnTo>
                    <a:pt x="1643" y="1125"/>
                  </a:lnTo>
                  <a:lnTo>
                    <a:pt x="1651" y="1225"/>
                  </a:lnTo>
                  <a:lnTo>
                    <a:pt x="1655" y="1326"/>
                  </a:lnTo>
                  <a:lnTo>
                    <a:pt x="1651" y="1429"/>
                  </a:lnTo>
                  <a:lnTo>
                    <a:pt x="1643" y="1530"/>
                  </a:lnTo>
                  <a:lnTo>
                    <a:pt x="1627" y="1628"/>
                  </a:lnTo>
                  <a:lnTo>
                    <a:pt x="1605" y="1725"/>
                  </a:lnTo>
                  <a:lnTo>
                    <a:pt x="1579" y="1820"/>
                  </a:lnTo>
                  <a:lnTo>
                    <a:pt x="1546" y="1913"/>
                  </a:lnTo>
                  <a:lnTo>
                    <a:pt x="1508" y="2002"/>
                  </a:lnTo>
                  <a:lnTo>
                    <a:pt x="1466" y="2089"/>
                  </a:lnTo>
                  <a:lnTo>
                    <a:pt x="1475" y="2021"/>
                  </a:lnTo>
                  <a:lnTo>
                    <a:pt x="1480" y="1951"/>
                  </a:lnTo>
                  <a:lnTo>
                    <a:pt x="1477" y="1882"/>
                  </a:lnTo>
                  <a:lnTo>
                    <a:pt x="1471" y="1814"/>
                  </a:lnTo>
                  <a:lnTo>
                    <a:pt x="1457" y="1746"/>
                  </a:lnTo>
                  <a:lnTo>
                    <a:pt x="1440" y="1680"/>
                  </a:lnTo>
                  <a:lnTo>
                    <a:pt x="1418" y="1615"/>
                  </a:lnTo>
                  <a:lnTo>
                    <a:pt x="1389" y="1552"/>
                  </a:lnTo>
                  <a:lnTo>
                    <a:pt x="1356" y="1491"/>
                  </a:lnTo>
                  <a:lnTo>
                    <a:pt x="1318" y="1433"/>
                  </a:lnTo>
                  <a:lnTo>
                    <a:pt x="1274" y="1378"/>
                  </a:lnTo>
                  <a:lnTo>
                    <a:pt x="1225" y="1325"/>
                  </a:lnTo>
                  <a:lnTo>
                    <a:pt x="1174" y="1279"/>
                  </a:lnTo>
                  <a:lnTo>
                    <a:pt x="1120" y="1237"/>
                  </a:lnTo>
                  <a:lnTo>
                    <a:pt x="1063" y="1199"/>
                  </a:lnTo>
                  <a:lnTo>
                    <a:pt x="1004" y="1166"/>
                  </a:lnTo>
                  <a:lnTo>
                    <a:pt x="942" y="1138"/>
                  </a:lnTo>
                  <a:lnTo>
                    <a:pt x="878" y="1115"/>
                  </a:lnTo>
                  <a:lnTo>
                    <a:pt x="813" y="1096"/>
                  </a:lnTo>
                  <a:lnTo>
                    <a:pt x="746" y="1083"/>
                  </a:lnTo>
                  <a:lnTo>
                    <a:pt x="676" y="1076"/>
                  </a:lnTo>
                  <a:lnTo>
                    <a:pt x="607" y="1072"/>
                  </a:lnTo>
                  <a:lnTo>
                    <a:pt x="531" y="1076"/>
                  </a:lnTo>
                  <a:lnTo>
                    <a:pt x="456" y="1085"/>
                  </a:lnTo>
                  <a:lnTo>
                    <a:pt x="382" y="1102"/>
                  </a:lnTo>
                  <a:lnTo>
                    <a:pt x="311" y="1123"/>
                  </a:lnTo>
                  <a:lnTo>
                    <a:pt x="241" y="1152"/>
                  </a:lnTo>
                  <a:lnTo>
                    <a:pt x="175" y="1186"/>
                  </a:lnTo>
                  <a:lnTo>
                    <a:pt x="370" y="954"/>
                  </a:lnTo>
                  <a:lnTo>
                    <a:pt x="648" y="815"/>
                  </a:lnTo>
                  <a:lnTo>
                    <a:pt x="810" y="836"/>
                  </a:lnTo>
                  <a:lnTo>
                    <a:pt x="824" y="757"/>
                  </a:lnTo>
                  <a:lnTo>
                    <a:pt x="625" y="558"/>
                  </a:lnTo>
                  <a:lnTo>
                    <a:pt x="549" y="408"/>
                  </a:lnTo>
                  <a:lnTo>
                    <a:pt x="438" y="408"/>
                  </a:lnTo>
                  <a:lnTo>
                    <a:pt x="370" y="368"/>
                  </a:lnTo>
                  <a:lnTo>
                    <a:pt x="223" y="346"/>
                  </a:lnTo>
                  <a:lnTo>
                    <a:pt x="192" y="521"/>
                  </a:lnTo>
                  <a:lnTo>
                    <a:pt x="13" y="486"/>
                  </a:lnTo>
                  <a:lnTo>
                    <a:pt x="0" y="377"/>
                  </a:lnTo>
                  <a:lnTo>
                    <a:pt x="137" y="346"/>
                  </a:lnTo>
                  <a:lnTo>
                    <a:pt x="182" y="152"/>
                  </a:lnTo>
                  <a:lnTo>
                    <a:pt x="318" y="208"/>
                  </a:lnTo>
                  <a:lnTo>
                    <a:pt x="315" y="290"/>
                  </a:lnTo>
                  <a:lnTo>
                    <a:pt x="419" y="333"/>
                  </a:lnTo>
                  <a:lnTo>
                    <a:pt x="488" y="353"/>
                  </a:lnTo>
                  <a:lnTo>
                    <a:pt x="573" y="309"/>
                  </a:lnTo>
                  <a:lnTo>
                    <a:pt x="497" y="221"/>
                  </a:lnTo>
                  <a:lnTo>
                    <a:pt x="343" y="71"/>
                  </a:lnTo>
                  <a:lnTo>
                    <a:pt x="3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" name="Freeform 592"/>
            <p:cNvSpPr>
              <a:spLocks/>
            </p:cNvSpPr>
            <p:nvPr/>
          </p:nvSpPr>
          <p:spPr bwMode="auto">
            <a:xfrm>
              <a:off x="1160463" y="-1065213"/>
              <a:ext cx="52388" cy="44450"/>
            </a:xfrm>
            <a:custGeom>
              <a:avLst/>
              <a:gdLst>
                <a:gd name="T0" fmla="*/ 130 w 229"/>
                <a:gd name="T1" fmla="*/ 0 h 197"/>
                <a:gd name="T2" fmla="*/ 229 w 229"/>
                <a:gd name="T3" fmla="*/ 45 h 197"/>
                <a:gd name="T4" fmla="*/ 205 w 229"/>
                <a:gd name="T5" fmla="*/ 66 h 197"/>
                <a:gd name="T6" fmla="*/ 182 w 229"/>
                <a:gd name="T7" fmla="*/ 89 h 197"/>
                <a:gd name="T8" fmla="*/ 162 w 229"/>
                <a:gd name="T9" fmla="*/ 109 h 197"/>
                <a:gd name="T10" fmla="*/ 143 w 229"/>
                <a:gd name="T11" fmla="*/ 131 h 197"/>
                <a:gd name="T12" fmla="*/ 89 w 229"/>
                <a:gd name="T13" fmla="*/ 132 h 197"/>
                <a:gd name="T14" fmla="*/ 32 w 229"/>
                <a:gd name="T15" fmla="*/ 197 h 197"/>
                <a:gd name="T16" fmla="*/ 0 w 229"/>
                <a:gd name="T17" fmla="*/ 61 h 197"/>
                <a:gd name="T18" fmla="*/ 130 w 229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97">
                  <a:moveTo>
                    <a:pt x="130" y="0"/>
                  </a:moveTo>
                  <a:lnTo>
                    <a:pt x="229" y="45"/>
                  </a:lnTo>
                  <a:lnTo>
                    <a:pt x="205" y="66"/>
                  </a:lnTo>
                  <a:lnTo>
                    <a:pt x="182" y="89"/>
                  </a:lnTo>
                  <a:lnTo>
                    <a:pt x="162" y="109"/>
                  </a:lnTo>
                  <a:lnTo>
                    <a:pt x="143" y="131"/>
                  </a:lnTo>
                  <a:lnTo>
                    <a:pt x="89" y="132"/>
                  </a:lnTo>
                  <a:lnTo>
                    <a:pt x="32" y="197"/>
                  </a:lnTo>
                  <a:lnTo>
                    <a:pt x="0" y="61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" name="Freeform 593"/>
            <p:cNvSpPr>
              <a:spLocks/>
            </p:cNvSpPr>
            <p:nvPr/>
          </p:nvSpPr>
          <p:spPr bwMode="auto">
            <a:xfrm>
              <a:off x="1289050" y="-714375"/>
              <a:ext cx="92075" cy="34925"/>
            </a:xfrm>
            <a:custGeom>
              <a:avLst/>
              <a:gdLst>
                <a:gd name="T0" fmla="*/ 404 w 404"/>
                <a:gd name="T1" fmla="*/ 0 h 154"/>
                <a:gd name="T2" fmla="*/ 327 w 404"/>
                <a:gd name="T3" fmla="*/ 38 h 154"/>
                <a:gd name="T4" fmla="*/ 249 w 404"/>
                <a:gd name="T5" fmla="*/ 73 h 154"/>
                <a:gd name="T6" fmla="*/ 168 w 404"/>
                <a:gd name="T7" fmla="*/ 105 h 154"/>
                <a:gd name="T8" fmla="*/ 85 w 404"/>
                <a:gd name="T9" fmla="*/ 131 h 154"/>
                <a:gd name="T10" fmla="*/ 0 w 404"/>
                <a:gd name="T11" fmla="*/ 154 h 154"/>
                <a:gd name="T12" fmla="*/ 31 w 404"/>
                <a:gd name="T13" fmla="*/ 44 h 154"/>
                <a:gd name="T14" fmla="*/ 92 w 404"/>
                <a:gd name="T15" fmla="*/ 5 h 154"/>
                <a:gd name="T16" fmla="*/ 163 w 404"/>
                <a:gd name="T17" fmla="*/ 13 h 154"/>
                <a:gd name="T18" fmla="*/ 236 w 404"/>
                <a:gd name="T19" fmla="*/ 17 h 154"/>
                <a:gd name="T20" fmla="*/ 292 w 404"/>
                <a:gd name="T21" fmla="*/ 14 h 154"/>
                <a:gd name="T22" fmla="*/ 348 w 404"/>
                <a:gd name="T23" fmla="*/ 9 h 154"/>
                <a:gd name="T24" fmla="*/ 404 w 404"/>
                <a:gd name="T2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4" h="154">
                  <a:moveTo>
                    <a:pt x="404" y="0"/>
                  </a:moveTo>
                  <a:lnTo>
                    <a:pt x="327" y="38"/>
                  </a:lnTo>
                  <a:lnTo>
                    <a:pt x="249" y="73"/>
                  </a:lnTo>
                  <a:lnTo>
                    <a:pt x="168" y="105"/>
                  </a:lnTo>
                  <a:lnTo>
                    <a:pt x="85" y="131"/>
                  </a:lnTo>
                  <a:lnTo>
                    <a:pt x="0" y="154"/>
                  </a:lnTo>
                  <a:lnTo>
                    <a:pt x="31" y="44"/>
                  </a:lnTo>
                  <a:lnTo>
                    <a:pt x="92" y="5"/>
                  </a:lnTo>
                  <a:lnTo>
                    <a:pt x="163" y="13"/>
                  </a:lnTo>
                  <a:lnTo>
                    <a:pt x="236" y="17"/>
                  </a:lnTo>
                  <a:lnTo>
                    <a:pt x="292" y="14"/>
                  </a:lnTo>
                  <a:lnTo>
                    <a:pt x="348" y="9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Freeform 594"/>
            <p:cNvSpPr>
              <a:spLocks/>
            </p:cNvSpPr>
            <p:nvPr/>
          </p:nvSpPr>
          <p:spPr bwMode="auto">
            <a:xfrm>
              <a:off x="819150" y="-1241425"/>
              <a:ext cx="428625" cy="573088"/>
            </a:xfrm>
            <a:custGeom>
              <a:avLst/>
              <a:gdLst>
                <a:gd name="T0" fmla="*/ 230 w 1890"/>
                <a:gd name="T1" fmla="*/ 95 h 2526"/>
                <a:gd name="T2" fmla="*/ 513 w 1890"/>
                <a:gd name="T3" fmla="*/ 157 h 2526"/>
                <a:gd name="T4" fmla="*/ 969 w 1890"/>
                <a:gd name="T5" fmla="*/ 390 h 2526"/>
                <a:gd name="T6" fmla="*/ 1211 w 1890"/>
                <a:gd name="T7" fmla="*/ 979 h 2526"/>
                <a:gd name="T8" fmla="*/ 1251 w 1890"/>
                <a:gd name="T9" fmla="*/ 864 h 2526"/>
                <a:gd name="T10" fmla="*/ 1524 w 1890"/>
                <a:gd name="T11" fmla="*/ 1097 h 2526"/>
                <a:gd name="T12" fmla="*/ 1475 w 1890"/>
                <a:gd name="T13" fmla="*/ 1216 h 2526"/>
                <a:gd name="T14" fmla="*/ 1444 w 1890"/>
                <a:gd name="T15" fmla="*/ 1344 h 2526"/>
                <a:gd name="T16" fmla="*/ 1434 w 1890"/>
                <a:gd name="T17" fmla="*/ 1476 h 2526"/>
                <a:gd name="T18" fmla="*/ 1445 w 1890"/>
                <a:gd name="T19" fmla="*/ 1613 h 2526"/>
                <a:gd name="T20" fmla="*/ 1477 w 1890"/>
                <a:gd name="T21" fmla="*/ 1745 h 2526"/>
                <a:gd name="T22" fmla="*/ 1529 w 1890"/>
                <a:gd name="T23" fmla="*/ 1870 h 2526"/>
                <a:gd name="T24" fmla="*/ 1601 w 1890"/>
                <a:gd name="T25" fmla="*/ 1984 h 2526"/>
                <a:gd name="T26" fmla="*/ 1691 w 1890"/>
                <a:gd name="T27" fmla="*/ 2089 h 2526"/>
                <a:gd name="T28" fmla="*/ 1786 w 1890"/>
                <a:gd name="T29" fmla="*/ 2170 h 2526"/>
                <a:gd name="T30" fmla="*/ 1890 w 1890"/>
                <a:gd name="T31" fmla="*/ 2236 h 2526"/>
                <a:gd name="T32" fmla="*/ 1880 w 1890"/>
                <a:gd name="T33" fmla="*/ 2274 h 2526"/>
                <a:gd name="T34" fmla="*/ 1874 w 1890"/>
                <a:gd name="T35" fmla="*/ 2300 h 2526"/>
                <a:gd name="T36" fmla="*/ 1872 w 1890"/>
                <a:gd name="T37" fmla="*/ 2310 h 2526"/>
                <a:gd name="T38" fmla="*/ 1820 w 1890"/>
                <a:gd name="T39" fmla="*/ 2519 h 2526"/>
                <a:gd name="T40" fmla="*/ 1679 w 1890"/>
                <a:gd name="T41" fmla="*/ 2526 h 2526"/>
                <a:gd name="T42" fmla="*/ 1468 w 1890"/>
                <a:gd name="T43" fmla="*/ 2513 h 2526"/>
                <a:gd name="T44" fmla="*/ 1266 w 1890"/>
                <a:gd name="T45" fmla="*/ 2475 h 2526"/>
                <a:gd name="T46" fmla="*/ 1072 w 1890"/>
                <a:gd name="T47" fmla="*/ 2414 h 2526"/>
                <a:gd name="T48" fmla="*/ 889 w 1890"/>
                <a:gd name="T49" fmla="*/ 2331 h 2526"/>
                <a:gd name="T50" fmla="*/ 719 w 1890"/>
                <a:gd name="T51" fmla="*/ 2228 h 2526"/>
                <a:gd name="T52" fmla="*/ 564 w 1890"/>
                <a:gd name="T53" fmla="*/ 2106 h 2526"/>
                <a:gd name="T54" fmla="*/ 424 w 1890"/>
                <a:gd name="T55" fmla="*/ 1968 h 2526"/>
                <a:gd name="T56" fmla="*/ 301 w 1890"/>
                <a:gd name="T57" fmla="*/ 1814 h 2526"/>
                <a:gd name="T58" fmla="*/ 197 w 1890"/>
                <a:gd name="T59" fmla="*/ 1645 h 2526"/>
                <a:gd name="T60" fmla="*/ 113 w 1890"/>
                <a:gd name="T61" fmla="*/ 1465 h 2526"/>
                <a:gd name="T62" fmla="*/ 52 w 1890"/>
                <a:gd name="T63" fmla="*/ 1273 h 2526"/>
                <a:gd name="T64" fmla="*/ 13 w 1890"/>
                <a:gd name="T65" fmla="*/ 1073 h 2526"/>
                <a:gd name="T66" fmla="*/ 0 w 1890"/>
                <a:gd name="T67" fmla="*/ 864 h 2526"/>
                <a:gd name="T68" fmla="*/ 12 w 1890"/>
                <a:gd name="T69" fmla="*/ 664 h 2526"/>
                <a:gd name="T70" fmla="*/ 48 w 1890"/>
                <a:gd name="T71" fmla="*/ 471 h 2526"/>
                <a:gd name="T72" fmla="*/ 106 w 1890"/>
                <a:gd name="T73" fmla="*/ 285 h 2526"/>
                <a:gd name="T74" fmla="*/ 184 w 1890"/>
                <a:gd name="T75" fmla="*/ 111 h 2526"/>
                <a:gd name="T76" fmla="*/ 351 w 1890"/>
                <a:gd name="T77" fmla="*/ 0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90" h="2526">
                  <a:moveTo>
                    <a:pt x="351" y="0"/>
                  </a:moveTo>
                  <a:lnTo>
                    <a:pt x="230" y="95"/>
                  </a:lnTo>
                  <a:lnTo>
                    <a:pt x="325" y="157"/>
                  </a:lnTo>
                  <a:lnTo>
                    <a:pt x="513" y="157"/>
                  </a:lnTo>
                  <a:lnTo>
                    <a:pt x="794" y="107"/>
                  </a:lnTo>
                  <a:lnTo>
                    <a:pt x="969" y="390"/>
                  </a:lnTo>
                  <a:lnTo>
                    <a:pt x="969" y="656"/>
                  </a:lnTo>
                  <a:lnTo>
                    <a:pt x="1211" y="979"/>
                  </a:lnTo>
                  <a:lnTo>
                    <a:pt x="1251" y="979"/>
                  </a:lnTo>
                  <a:lnTo>
                    <a:pt x="1251" y="864"/>
                  </a:lnTo>
                  <a:lnTo>
                    <a:pt x="1344" y="1056"/>
                  </a:lnTo>
                  <a:lnTo>
                    <a:pt x="1524" y="1097"/>
                  </a:lnTo>
                  <a:lnTo>
                    <a:pt x="1497" y="1155"/>
                  </a:lnTo>
                  <a:lnTo>
                    <a:pt x="1475" y="1216"/>
                  </a:lnTo>
                  <a:lnTo>
                    <a:pt x="1457" y="1280"/>
                  </a:lnTo>
                  <a:lnTo>
                    <a:pt x="1444" y="1344"/>
                  </a:lnTo>
                  <a:lnTo>
                    <a:pt x="1436" y="1409"/>
                  </a:lnTo>
                  <a:lnTo>
                    <a:pt x="1434" y="1476"/>
                  </a:lnTo>
                  <a:lnTo>
                    <a:pt x="1436" y="1546"/>
                  </a:lnTo>
                  <a:lnTo>
                    <a:pt x="1445" y="1613"/>
                  </a:lnTo>
                  <a:lnTo>
                    <a:pt x="1459" y="1680"/>
                  </a:lnTo>
                  <a:lnTo>
                    <a:pt x="1477" y="1745"/>
                  </a:lnTo>
                  <a:lnTo>
                    <a:pt x="1500" y="1807"/>
                  </a:lnTo>
                  <a:lnTo>
                    <a:pt x="1529" y="1870"/>
                  </a:lnTo>
                  <a:lnTo>
                    <a:pt x="1562" y="1928"/>
                  </a:lnTo>
                  <a:lnTo>
                    <a:pt x="1601" y="1984"/>
                  </a:lnTo>
                  <a:lnTo>
                    <a:pt x="1644" y="2037"/>
                  </a:lnTo>
                  <a:lnTo>
                    <a:pt x="1691" y="2089"/>
                  </a:lnTo>
                  <a:lnTo>
                    <a:pt x="1737" y="2131"/>
                  </a:lnTo>
                  <a:lnTo>
                    <a:pt x="1786" y="2170"/>
                  </a:lnTo>
                  <a:lnTo>
                    <a:pt x="1837" y="2205"/>
                  </a:lnTo>
                  <a:lnTo>
                    <a:pt x="1890" y="2236"/>
                  </a:lnTo>
                  <a:lnTo>
                    <a:pt x="1885" y="2257"/>
                  </a:lnTo>
                  <a:lnTo>
                    <a:pt x="1880" y="2274"/>
                  </a:lnTo>
                  <a:lnTo>
                    <a:pt x="1877" y="2289"/>
                  </a:lnTo>
                  <a:lnTo>
                    <a:pt x="1874" y="2300"/>
                  </a:lnTo>
                  <a:lnTo>
                    <a:pt x="1872" y="2308"/>
                  </a:lnTo>
                  <a:lnTo>
                    <a:pt x="1872" y="2310"/>
                  </a:lnTo>
                  <a:lnTo>
                    <a:pt x="1889" y="2512"/>
                  </a:lnTo>
                  <a:lnTo>
                    <a:pt x="1820" y="2519"/>
                  </a:lnTo>
                  <a:lnTo>
                    <a:pt x="1749" y="2524"/>
                  </a:lnTo>
                  <a:lnTo>
                    <a:pt x="1679" y="2526"/>
                  </a:lnTo>
                  <a:lnTo>
                    <a:pt x="1572" y="2523"/>
                  </a:lnTo>
                  <a:lnTo>
                    <a:pt x="1468" y="2513"/>
                  </a:lnTo>
                  <a:lnTo>
                    <a:pt x="1366" y="2496"/>
                  </a:lnTo>
                  <a:lnTo>
                    <a:pt x="1266" y="2475"/>
                  </a:lnTo>
                  <a:lnTo>
                    <a:pt x="1168" y="2447"/>
                  </a:lnTo>
                  <a:lnTo>
                    <a:pt x="1072" y="2414"/>
                  </a:lnTo>
                  <a:lnTo>
                    <a:pt x="979" y="2375"/>
                  </a:lnTo>
                  <a:lnTo>
                    <a:pt x="889" y="2331"/>
                  </a:lnTo>
                  <a:lnTo>
                    <a:pt x="803" y="2282"/>
                  </a:lnTo>
                  <a:lnTo>
                    <a:pt x="719" y="2228"/>
                  </a:lnTo>
                  <a:lnTo>
                    <a:pt x="640" y="2169"/>
                  </a:lnTo>
                  <a:lnTo>
                    <a:pt x="564" y="2106"/>
                  </a:lnTo>
                  <a:lnTo>
                    <a:pt x="491" y="2040"/>
                  </a:lnTo>
                  <a:lnTo>
                    <a:pt x="424" y="1968"/>
                  </a:lnTo>
                  <a:lnTo>
                    <a:pt x="360" y="1892"/>
                  </a:lnTo>
                  <a:lnTo>
                    <a:pt x="301" y="1814"/>
                  </a:lnTo>
                  <a:lnTo>
                    <a:pt x="247" y="1731"/>
                  </a:lnTo>
                  <a:lnTo>
                    <a:pt x="197" y="1645"/>
                  </a:lnTo>
                  <a:lnTo>
                    <a:pt x="152" y="1557"/>
                  </a:lnTo>
                  <a:lnTo>
                    <a:pt x="113" y="1465"/>
                  </a:lnTo>
                  <a:lnTo>
                    <a:pt x="79" y="1370"/>
                  </a:lnTo>
                  <a:lnTo>
                    <a:pt x="52" y="1273"/>
                  </a:lnTo>
                  <a:lnTo>
                    <a:pt x="30" y="1174"/>
                  </a:lnTo>
                  <a:lnTo>
                    <a:pt x="13" y="1073"/>
                  </a:lnTo>
                  <a:lnTo>
                    <a:pt x="3" y="970"/>
                  </a:lnTo>
                  <a:lnTo>
                    <a:pt x="0" y="864"/>
                  </a:lnTo>
                  <a:lnTo>
                    <a:pt x="3" y="763"/>
                  </a:lnTo>
                  <a:lnTo>
                    <a:pt x="12" y="664"/>
                  </a:lnTo>
                  <a:lnTo>
                    <a:pt x="27" y="567"/>
                  </a:lnTo>
                  <a:lnTo>
                    <a:pt x="48" y="471"/>
                  </a:lnTo>
                  <a:lnTo>
                    <a:pt x="75" y="377"/>
                  </a:lnTo>
                  <a:lnTo>
                    <a:pt x="106" y="285"/>
                  </a:lnTo>
                  <a:lnTo>
                    <a:pt x="143" y="197"/>
                  </a:lnTo>
                  <a:lnTo>
                    <a:pt x="184" y="111"/>
                  </a:lnTo>
                  <a:lnTo>
                    <a:pt x="230" y="27"/>
                  </a:lnTo>
                  <a:lnTo>
                    <a:pt x="3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" name="Freeform 595"/>
            <p:cNvSpPr>
              <a:spLocks noEditPoints="1"/>
            </p:cNvSpPr>
            <p:nvPr/>
          </p:nvSpPr>
          <p:spPr bwMode="auto">
            <a:xfrm>
              <a:off x="906463" y="-1422400"/>
              <a:ext cx="455613" cy="138113"/>
            </a:xfrm>
            <a:custGeom>
              <a:avLst/>
              <a:gdLst>
                <a:gd name="T0" fmla="*/ 857 w 2009"/>
                <a:gd name="T1" fmla="*/ 178 h 604"/>
                <a:gd name="T2" fmla="*/ 854 w 2009"/>
                <a:gd name="T3" fmla="*/ 185 h 604"/>
                <a:gd name="T4" fmla="*/ 848 w 2009"/>
                <a:gd name="T5" fmla="*/ 194 h 604"/>
                <a:gd name="T6" fmla="*/ 837 w 2009"/>
                <a:gd name="T7" fmla="*/ 204 h 604"/>
                <a:gd name="T8" fmla="*/ 823 w 2009"/>
                <a:gd name="T9" fmla="*/ 214 h 604"/>
                <a:gd name="T10" fmla="*/ 809 w 2009"/>
                <a:gd name="T11" fmla="*/ 225 h 604"/>
                <a:gd name="T12" fmla="*/ 795 w 2009"/>
                <a:gd name="T13" fmla="*/ 235 h 604"/>
                <a:gd name="T14" fmla="*/ 780 w 2009"/>
                <a:gd name="T15" fmla="*/ 246 h 604"/>
                <a:gd name="T16" fmla="*/ 767 w 2009"/>
                <a:gd name="T17" fmla="*/ 254 h 604"/>
                <a:gd name="T18" fmla="*/ 757 w 2009"/>
                <a:gd name="T19" fmla="*/ 261 h 604"/>
                <a:gd name="T20" fmla="*/ 750 w 2009"/>
                <a:gd name="T21" fmla="*/ 266 h 604"/>
                <a:gd name="T22" fmla="*/ 747 w 2009"/>
                <a:gd name="T23" fmla="*/ 267 h 604"/>
                <a:gd name="T24" fmla="*/ 857 w 2009"/>
                <a:gd name="T25" fmla="*/ 331 h 604"/>
                <a:gd name="T26" fmla="*/ 1087 w 2009"/>
                <a:gd name="T27" fmla="*/ 271 h 604"/>
                <a:gd name="T28" fmla="*/ 1033 w 2009"/>
                <a:gd name="T29" fmla="*/ 178 h 604"/>
                <a:gd name="T30" fmla="*/ 933 w 2009"/>
                <a:gd name="T31" fmla="*/ 210 h 604"/>
                <a:gd name="T32" fmla="*/ 857 w 2009"/>
                <a:gd name="T33" fmla="*/ 178 h 604"/>
                <a:gd name="T34" fmla="*/ 1537 w 2009"/>
                <a:gd name="T35" fmla="*/ 72 h 604"/>
                <a:gd name="T36" fmla="*/ 1365 w 2009"/>
                <a:gd name="T37" fmla="*/ 165 h 604"/>
                <a:gd name="T38" fmla="*/ 1267 w 2009"/>
                <a:gd name="T39" fmla="*/ 226 h 604"/>
                <a:gd name="T40" fmla="*/ 1336 w 2009"/>
                <a:gd name="T41" fmla="*/ 270 h 604"/>
                <a:gd name="T42" fmla="*/ 1488 w 2009"/>
                <a:gd name="T43" fmla="*/ 255 h 604"/>
                <a:gd name="T44" fmla="*/ 1647 w 2009"/>
                <a:gd name="T45" fmla="*/ 135 h 604"/>
                <a:gd name="T46" fmla="*/ 1537 w 2009"/>
                <a:gd name="T47" fmla="*/ 72 h 604"/>
                <a:gd name="T48" fmla="*/ 1295 w 2009"/>
                <a:gd name="T49" fmla="*/ 0 h 604"/>
                <a:gd name="T50" fmla="*/ 1295 w 2009"/>
                <a:gd name="T51" fmla="*/ 0 h 604"/>
                <a:gd name="T52" fmla="*/ 1390 w 2009"/>
                <a:gd name="T53" fmla="*/ 3 h 604"/>
                <a:gd name="T54" fmla="*/ 1483 w 2009"/>
                <a:gd name="T55" fmla="*/ 11 h 604"/>
                <a:gd name="T56" fmla="*/ 1576 w 2009"/>
                <a:gd name="T57" fmla="*/ 24 h 604"/>
                <a:gd name="T58" fmla="*/ 1666 w 2009"/>
                <a:gd name="T59" fmla="*/ 42 h 604"/>
                <a:gd name="T60" fmla="*/ 1755 w 2009"/>
                <a:gd name="T61" fmla="*/ 65 h 604"/>
                <a:gd name="T62" fmla="*/ 1842 w 2009"/>
                <a:gd name="T63" fmla="*/ 92 h 604"/>
                <a:gd name="T64" fmla="*/ 1926 w 2009"/>
                <a:gd name="T65" fmla="*/ 124 h 604"/>
                <a:gd name="T66" fmla="*/ 2009 w 2009"/>
                <a:gd name="T67" fmla="*/ 160 h 604"/>
                <a:gd name="T68" fmla="*/ 1948 w 2009"/>
                <a:gd name="T69" fmla="*/ 169 h 604"/>
                <a:gd name="T70" fmla="*/ 1784 w 2009"/>
                <a:gd name="T71" fmla="*/ 145 h 604"/>
                <a:gd name="T72" fmla="*/ 1668 w 2009"/>
                <a:gd name="T73" fmla="*/ 221 h 604"/>
                <a:gd name="T74" fmla="*/ 1586 w 2009"/>
                <a:gd name="T75" fmla="*/ 311 h 604"/>
                <a:gd name="T76" fmla="*/ 1285 w 2009"/>
                <a:gd name="T77" fmla="*/ 339 h 604"/>
                <a:gd name="T78" fmla="*/ 1162 w 2009"/>
                <a:gd name="T79" fmla="*/ 319 h 604"/>
                <a:gd name="T80" fmla="*/ 1077 w 2009"/>
                <a:gd name="T81" fmla="*/ 450 h 604"/>
                <a:gd name="T82" fmla="*/ 830 w 2009"/>
                <a:gd name="T83" fmla="*/ 464 h 604"/>
                <a:gd name="T84" fmla="*/ 676 w 2009"/>
                <a:gd name="T85" fmla="*/ 421 h 604"/>
                <a:gd name="T86" fmla="*/ 538 w 2009"/>
                <a:gd name="T87" fmla="*/ 495 h 604"/>
                <a:gd name="T88" fmla="*/ 239 w 2009"/>
                <a:gd name="T89" fmla="*/ 536 h 604"/>
                <a:gd name="T90" fmla="*/ 0 w 2009"/>
                <a:gd name="T91" fmla="*/ 604 h 604"/>
                <a:gd name="T92" fmla="*/ 0 w 2009"/>
                <a:gd name="T93" fmla="*/ 604 h 604"/>
                <a:gd name="T94" fmla="*/ 63 w 2009"/>
                <a:gd name="T95" fmla="*/ 532 h 604"/>
                <a:gd name="T96" fmla="*/ 131 w 2009"/>
                <a:gd name="T97" fmla="*/ 464 h 604"/>
                <a:gd name="T98" fmla="*/ 203 w 2009"/>
                <a:gd name="T99" fmla="*/ 400 h 604"/>
                <a:gd name="T100" fmla="*/ 278 w 2009"/>
                <a:gd name="T101" fmla="*/ 339 h 604"/>
                <a:gd name="T102" fmla="*/ 356 w 2009"/>
                <a:gd name="T103" fmla="*/ 283 h 604"/>
                <a:gd name="T104" fmla="*/ 439 w 2009"/>
                <a:gd name="T105" fmla="*/ 232 h 604"/>
                <a:gd name="T106" fmla="*/ 524 w 2009"/>
                <a:gd name="T107" fmla="*/ 185 h 604"/>
                <a:gd name="T108" fmla="*/ 612 w 2009"/>
                <a:gd name="T109" fmla="*/ 144 h 604"/>
                <a:gd name="T110" fmla="*/ 702 w 2009"/>
                <a:gd name="T111" fmla="*/ 107 h 604"/>
                <a:gd name="T112" fmla="*/ 796 w 2009"/>
                <a:gd name="T113" fmla="*/ 75 h 604"/>
                <a:gd name="T114" fmla="*/ 892 w 2009"/>
                <a:gd name="T115" fmla="*/ 49 h 604"/>
                <a:gd name="T116" fmla="*/ 990 w 2009"/>
                <a:gd name="T117" fmla="*/ 27 h 604"/>
                <a:gd name="T118" fmla="*/ 1089 w 2009"/>
                <a:gd name="T119" fmla="*/ 13 h 604"/>
                <a:gd name="T120" fmla="*/ 1191 w 2009"/>
                <a:gd name="T121" fmla="*/ 3 h 604"/>
                <a:gd name="T122" fmla="*/ 1295 w 2009"/>
                <a:gd name="T12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9" h="604">
                  <a:moveTo>
                    <a:pt x="857" y="178"/>
                  </a:moveTo>
                  <a:lnTo>
                    <a:pt x="854" y="185"/>
                  </a:lnTo>
                  <a:lnTo>
                    <a:pt x="848" y="194"/>
                  </a:lnTo>
                  <a:lnTo>
                    <a:pt x="837" y="204"/>
                  </a:lnTo>
                  <a:lnTo>
                    <a:pt x="823" y="214"/>
                  </a:lnTo>
                  <a:lnTo>
                    <a:pt x="809" y="225"/>
                  </a:lnTo>
                  <a:lnTo>
                    <a:pt x="795" y="235"/>
                  </a:lnTo>
                  <a:lnTo>
                    <a:pt x="780" y="246"/>
                  </a:lnTo>
                  <a:lnTo>
                    <a:pt x="767" y="254"/>
                  </a:lnTo>
                  <a:lnTo>
                    <a:pt x="757" y="261"/>
                  </a:lnTo>
                  <a:lnTo>
                    <a:pt x="750" y="266"/>
                  </a:lnTo>
                  <a:lnTo>
                    <a:pt x="747" y="267"/>
                  </a:lnTo>
                  <a:lnTo>
                    <a:pt x="857" y="331"/>
                  </a:lnTo>
                  <a:lnTo>
                    <a:pt x="1087" y="271"/>
                  </a:lnTo>
                  <a:lnTo>
                    <a:pt x="1033" y="178"/>
                  </a:lnTo>
                  <a:lnTo>
                    <a:pt x="933" y="210"/>
                  </a:lnTo>
                  <a:lnTo>
                    <a:pt x="857" y="178"/>
                  </a:lnTo>
                  <a:close/>
                  <a:moveTo>
                    <a:pt x="1537" y="72"/>
                  </a:moveTo>
                  <a:lnTo>
                    <a:pt x="1365" y="165"/>
                  </a:lnTo>
                  <a:lnTo>
                    <a:pt x="1267" y="226"/>
                  </a:lnTo>
                  <a:lnTo>
                    <a:pt x="1336" y="270"/>
                  </a:lnTo>
                  <a:lnTo>
                    <a:pt x="1488" y="255"/>
                  </a:lnTo>
                  <a:lnTo>
                    <a:pt x="1647" y="135"/>
                  </a:lnTo>
                  <a:lnTo>
                    <a:pt x="1537" y="72"/>
                  </a:lnTo>
                  <a:close/>
                  <a:moveTo>
                    <a:pt x="1295" y="0"/>
                  </a:moveTo>
                  <a:lnTo>
                    <a:pt x="1295" y="0"/>
                  </a:lnTo>
                  <a:lnTo>
                    <a:pt x="1390" y="3"/>
                  </a:lnTo>
                  <a:lnTo>
                    <a:pt x="1483" y="11"/>
                  </a:lnTo>
                  <a:lnTo>
                    <a:pt x="1576" y="24"/>
                  </a:lnTo>
                  <a:lnTo>
                    <a:pt x="1666" y="42"/>
                  </a:lnTo>
                  <a:lnTo>
                    <a:pt x="1755" y="65"/>
                  </a:lnTo>
                  <a:lnTo>
                    <a:pt x="1842" y="92"/>
                  </a:lnTo>
                  <a:lnTo>
                    <a:pt x="1926" y="124"/>
                  </a:lnTo>
                  <a:lnTo>
                    <a:pt x="2009" y="160"/>
                  </a:lnTo>
                  <a:lnTo>
                    <a:pt x="1948" y="169"/>
                  </a:lnTo>
                  <a:lnTo>
                    <a:pt x="1784" y="145"/>
                  </a:lnTo>
                  <a:lnTo>
                    <a:pt x="1668" y="221"/>
                  </a:lnTo>
                  <a:lnTo>
                    <a:pt x="1586" y="311"/>
                  </a:lnTo>
                  <a:lnTo>
                    <a:pt x="1285" y="339"/>
                  </a:lnTo>
                  <a:lnTo>
                    <a:pt x="1162" y="319"/>
                  </a:lnTo>
                  <a:lnTo>
                    <a:pt x="1077" y="450"/>
                  </a:lnTo>
                  <a:lnTo>
                    <a:pt x="830" y="464"/>
                  </a:lnTo>
                  <a:lnTo>
                    <a:pt x="676" y="421"/>
                  </a:lnTo>
                  <a:lnTo>
                    <a:pt x="538" y="495"/>
                  </a:lnTo>
                  <a:lnTo>
                    <a:pt x="239" y="536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63" y="532"/>
                  </a:lnTo>
                  <a:lnTo>
                    <a:pt x="131" y="464"/>
                  </a:lnTo>
                  <a:lnTo>
                    <a:pt x="203" y="400"/>
                  </a:lnTo>
                  <a:lnTo>
                    <a:pt x="278" y="339"/>
                  </a:lnTo>
                  <a:lnTo>
                    <a:pt x="356" y="283"/>
                  </a:lnTo>
                  <a:lnTo>
                    <a:pt x="439" y="232"/>
                  </a:lnTo>
                  <a:lnTo>
                    <a:pt x="524" y="185"/>
                  </a:lnTo>
                  <a:lnTo>
                    <a:pt x="612" y="144"/>
                  </a:lnTo>
                  <a:lnTo>
                    <a:pt x="702" y="107"/>
                  </a:lnTo>
                  <a:lnTo>
                    <a:pt x="796" y="75"/>
                  </a:lnTo>
                  <a:lnTo>
                    <a:pt x="892" y="49"/>
                  </a:lnTo>
                  <a:lnTo>
                    <a:pt x="990" y="27"/>
                  </a:lnTo>
                  <a:lnTo>
                    <a:pt x="1089" y="13"/>
                  </a:lnTo>
                  <a:lnTo>
                    <a:pt x="1191" y="3"/>
                  </a:lnTo>
                  <a:lnTo>
                    <a:pt x="1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Group 77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/>
          <p:nvPr/>
        </p:nvGrpSpPr>
        <p:grpSpPr>
          <a:xfrm>
            <a:off x="10129855" y="4166652"/>
            <a:ext cx="497320" cy="504744"/>
            <a:chOff x="220663" y="-596900"/>
            <a:chExt cx="744537" cy="755651"/>
          </a:xfrm>
          <a:solidFill>
            <a:schemeClr val="bg1"/>
          </a:solidFill>
        </p:grpSpPr>
        <p:sp>
          <p:nvSpPr>
            <p:cNvPr id="46" name="Rectangle 600"/>
            <p:cNvSpPr>
              <a:spLocks noChangeArrowheads="1"/>
            </p:cNvSpPr>
            <p:nvPr/>
          </p:nvSpPr>
          <p:spPr bwMode="auto">
            <a:xfrm>
              <a:off x="220663" y="-525463"/>
              <a:ext cx="47625" cy="492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" name="Rectangle 601"/>
            <p:cNvSpPr>
              <a:spLocks noChangeArrowheads="1"/>
            </p:cNvSpPr>
            <p:nvPr/>
          </p:nvSpPr>
          <p:spPr bwMode="auto">
            <a:xfrm>
              <a:off x="220663" y="-422275"/>
              <a:ext cx="47625" cy="492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Rectangle 602"/>
            <p:cNvSpPr>
              <a:spLocks noChangeArrowheads="1"/>
            </p:cNvSpPr>
            <p:nvPr/>
          </p:nvSpPr>
          <p:spPr bwMode="auto">
            <a:xfrm>
              <a:off x="220663" y="-320675"/>
              <a:ext cx="47625" cy="508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Rectangle 603"/>
            <p:cNvSpPr>
              <a:spLocks noChangeArrowheads="1"/>
            </p:cNvSpPr>
            <p:nvPr/>
          </p:nvSpPr>
          <p:spPr bwMode="auto">
            <a:xfrm>
              <a:off x="220663" y="-217488"/>
              <a:ext cx="47625" cy="508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0" name="Rectangle 604"/>
            <p:cNvSpPr>
              <a:spLocks noChangeArrowheads="1"/>
            </p:cNvSpPr>
            <p:nvPr/>
          </p:nvSpPr>
          <p:spPr bwMode="auto">
            <a:xfrm>
              <a:off x="220663" y="-114300"/>
              <a:ext cx="47625" cy="508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1" name="Freeform 605"/>
            <p:cNvSpPr>
              <a:spLocks/>
            </p:cNvSpPr>
            <p:nvPr/>
          </p:nvSpPr>
          <p:spPr bwMode="auto">
            <a:xfrm>
              <a:off x="300038" y="-596900"/>
              <a:ext cx="665162" cy="674688"/>
            </a:xfrm>
            <a:custGeom>
              <a:avLst/>
              <a:gdLst>
                <a:gd name="T0" fmla="*/ 0 w 2929"/>
                <a:gd name="T1" fmla="*/ 0 h 2972"/>
                <a:gd name="T2" fmla="*/ 323 w 2929"/>
                <a:gd name="T3" fmla="*/ 0 h 2972"/>
                <a:gd name="T4" fmla="*/ 323 w 2929"/>
                <a:gd name="T5" fmla="*/ 2642 h 2972"/>
                <a:gd name="T6" fmla="*/ 2929 w 2929"/>
                <a:gd name="T7" fmla="*/ 2642 h 2972"/>
                <a:gd name="T8" fmla="*/ 2929 w 2929"/>
                <a:gd name="T9" fmla="*/ 2972 h 2972"/>
                <a:gd name="T10" fmla="*/ 0 w 2929"/>
                <a:gd name="T11" fmla="*/ 2972 h 2972"/>
                <a:gd name="T12" fmla="*/ 0 w 2929"/>
                <a:gd name="T13" fmla="*/ 0 h 2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9" h="2972">
                  <a:moveTo>
                    <a:pt x="0" y="0"/>
                  </a:moveTo>
                  <a:lnTo>
                    <a:pt x="323" y="0"/>
                  </a:lnTo>
                  <a:lnTo>
                    <a:pt x="323" y="2642"/>
                  </a:lnTo>
                  <a:lnTo>
                    <a:pt x="2929" y="2642"/>
                  </a:lnTo>
                  <a:lnTo>
                    <a:pt x="2929" y="2972"/>
                  </a:lnTo>
                  <a:lnTo>
                    <a:pt x="0" y="2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2" name="Rectangle 606"/>
            <p:cNvSpPr>
              <a:spLocks noChangeArrowheads="1"/>
            </p:cNvSpPr>
            <p:nvPr/>
          </p:nvSpPr>
          <p:spPr bwMode="auto">
            <a:xfrm>
              <a:off x="847725" y="109538"/>
              <a:ext cx="47625" cy="492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3" name="Rectangle 607"/>
            <p:cNvSpPr>
              <a:spLocks noChangeArrowheads="1"/>
            </p:cNvSpPr>
            <p:nvPr/>
          </p:nvSpPr>
          <p:spPr bwMode="auto">
            <a:xfrm>
              <a:off x="746125" y="109538"/>
              <a:ext cx="49212" cy="492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4" name="Rectangle 608"/>
            <p:cNvSpPr>
              <a:spLocks noChangeArrowheads="1"/>
            </p:cNvSpPr>
            <p:nvPr/>
          </p:nvSpPr>
          <p:spPr bwMode="auto">
            <a:xfrm>
              <a:off x="646113" y="109538"/>
              <a:ext cx="47625" cy="492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5" name="Rectangle 609"/>
            <p:cNvSpPr>
              <a:spLocks noChangeArrowheads="1"/>
            </p:cNvSpPr>
            <p:nvPr/>
          </p:nvSpPr>
          <p:spPr bwMode="auto">
            <a:xfrm>
              <a:off x="544513" y="109538"/>
              <a:ext cx="49212" cy="492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6" name="Rectangle 610"/>
            <p:cNvSpPr>
              <a:spLocks noChangeArrowheads="1"/>
            </p:cNvSpPr>
            <p:nvPr/>
          </p:nvSpPr>
          <p:spPr bwMode="auto">
            <a:xfrm>
              <a:off x="442913" y="109538"/>
              <a:ext cx="49212" cy="492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7" name="Freeform 611"/>
            <p:cNvSpPr>
              <a:spLocks/>
            </p:cNvSpPr>
            <p:nvPr/>
          </p:nvSpPr>
          <p:spPr bwMode="auto">
            <a:xfrm>
              <a:off x="393700" y="-520700"/>
              <a:ext cx="549275" cy="498476"/>
            </a:xfrm>
            <a:custGeom>
              <a:avLst/>
              <a:gdLst>
                <a:gd name="T0" fmla="*/ 184 w 2420"/>
                <a:gd name="T1" fmla="*/ 0 h 2200"/>
                <a:gd name="T2" fmla="*/ 718 w 2420"/>
                <a:gd name="T3" fmla="*/ 910 h 2200"/>
                <a:gd name="T4" fmla="*/ 1066 w 2420"/>
                <a:gd name="T5" fmla="*/ 655 h 2200"/>
                <a:gd name="T6" fmla="*/ 1483 w 2420"/>
                <a:gd name="T7" fmla="*/ 1295 h 2200"/>
                <a:gd name="T8" fmla="*/ 1895 w 2420"/>
                <a:gd name="T9" fmla="*/ 925 h 2200"/>
                <a:gd name="T10" fmla="*/ 2420 w 2420"/>
                <a:gd name="T11" fmla="*/ 2109 h 2200"/>
                <a:gd name="T12" fmla="*/ 2224 w 2420"/>
                <a:gd name="T13" fmla="*/ 2200 h 2200"/>
                <a:gd name="T14" fmla="*/ 1818 w 2420"/>
                <a:gd name="T15" fmla="*/ 1287 h 2200"/>
                <a:gd name="T16" fmla="*/ 1441 w 2420"/>
                <a:gd name="T17" fmla="*/ 1626 h 2200"/>
                <a:gd name="T18" fmla="*/ 1010 w 2420"/>
                <a:gd name="T19" fmla="*/ 966 h 2200"/>
                <a:gd name="T20" fmla="*/ 653 w 2420"/>
                <a:gd name="T21" fmla="*/ 1228 h 2200"/>
                <a:gd name="T22" fmla="*/ 0 w 2420"/>
                <a:gd name="T23" fmla="*/ 114 h 2200"/>
                <a:gd name="T24" fmla="*/ 184 w 2420"/>
                <a:gd name="T25" fmla="*/ 0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20" h="2200">
                  <a:moveTo>
                    <a:pt x="184" y="0"/>
                  </a:moveTo>
                  <a:lnTo>
                    <a:pt x="718" y="910"/>
                  </a:lnTo>
                  <a:lnTo>
                    <a:pt x="1066" y="655"/>
                  </a:lnTo>
                  <a:lnTo>
                    <a:pt x="1483" y="1295"/>
                  </a:lnTo>
                  <a:lnTo>
                    <a:pt x="1895" y="925"/>
                  </a:lnTo>
                  <a:lnTo>
                    <a:pt x="2420" y="2109"/>
                  </a:lnTo>
                  <a:lnTo>
                    <a:pt x="2224" y="2200"/>
                  </a:lnTo>
                  <a:lnTo>
                    <a:pt x="1818" y="1287"/>
                  </a:lnTo>
                  <a:lnTo>
                    <a:pt x="1441" y="1626"/>
                  </a:lnTo>
                  <a:lnTo>
                    <a:pt x="1010" y="966"/>
                  </a:lnTo>
                  <a:lnTo>
                    <a:pt x="653" y="1228"/>
                  </a:lnTo>
                  <a:lnTo>
                    <a:pt x="0" y="114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8" name="Group 10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>
            <a:grpSpLocks noChangeAspect="1"/>
          </p:cNvGrpSpPr>
          <p:nvPr/>
        </p:nvGrpSpPr>
        <p:grpSpPr bwMode="auto">
          <a:xfrm>
            <a:off x="3666196" y="4216202"/>
            <a:ext cx="497847" cy="532676"/>
            <a:chOff x="1569" y="1825"/>
            <a:chExt cx="243" cy="260"/>
          </a:xfrm>
          <a:solidFill>
            <a:schemeClr val="bg1"/>
          </a:solidFill>
        </p:grpSpPr>
        <p:sp>
          <p:nvSpPr>
            <p:cNvPr id="59" name="Freeform 103"/>
            <p:cNvSpPr>
              <a:spLocks/>
            </p:cNvSpPr>
            <p:nvPr/>
          </p:nvSpPr>
          <p:spPr bwMode="auto">
            <a:xfrm>
              <a:off x="1569" y="1835"/>
              <a:ext cx="131" cy="91"/>
            </a:xfrm>
            <a:custGeom>
              <a:avLst/>
              <a:gdLst>
                <a:gd name="T0" fmla="*/ 1069 w 1700"/>
                <a:gd name="T1" fmla="*/ 0 h 1176"/>
                <a:gd name="T2" fmla="*/ 1152 w 1700"/>
                <a:gd name="T3" fmla="*/ 11 h 1176"/>
                <a:gd name="T4" fmla="*/ 1227 w 1700"/>
                <a:gd name="T5" fmla="*/ 42 h 1176"/>
                <a:gd name="T6" fmla="*/ 1292 w 1700"/>
                <a:gd name="T7" fmla="*/ 90 h 1176"/>
                <a:gd name="T8" fmla="*/ 1343 w 1700"/>
                <a:gd name="T9" fmla="*/ 153 h 1176"/>
                <a:gd name="T10" fmla="*/ 1377 w 1700"/>
                <a:gd name="T11" fmla="*/ 227 h 1176"/>
                <a:gd name="T12" fmla="*/ 1392 w 1700"/>
                <a:gd name="T13" fmla="*/ 308 h 1176"/>
                <a:gd name="T14" fmla="*/ 1638 w 1700"/>
                <a:gd name="T15" fmla="*/ 311 h 1176"/>
                <a:gd name="T16" fmla="*/ 1672 w 1700"/>
                <a:gd name="T17" fmla="*/ 328 h 1176"/>
                <a:gd name="T18" fmla="*/ 1694 w 1700"/>
                <a:gd name="T19" fmla="*/ 359 h 1176"/>
                <a:gd name="T20" fmla="*/ 1700 w 1700"/>
                <a:gd name="T21" fmla="*/ 397 h 1176"/>
                <a:gd name="T22" fmla="*/ 1688 w 1700"/>
                <a:gd name="T23" fmla="*/ 432 h 1176"/>
                <a:gd name="T24" fmla="*/ 1393 w 1700"/>
                <a:gd name="T25" fmla="*/ 732 h 1176"/>
                <a:gd name="T26" fmla="*/ 1390 w 1700"/>
                <a:gd name="T27" fmla="*/ 895 h 1176"/>
                <a:gd name="T28" fmla="*/ 1368 w 1700"/>
                <a:gd name="T29" fmla="*/ 977 h 1176"/>
                <a:gd name="T30" fmla="*/ 1325 w 1700"/>
                <a:gd name="T31" fmla="*/ 1050 h 1176"/>
                <a:gd name="T32" fmla="*/ 1266 w 1700"/>
                <a:gd name="T33" fmla="*/ 1108 h 1176"/>
                <a:gd name="T34" fmla="*/ 1195 w 1700"/>
                <a:gd name="T35" fmla="*/ 1150 h 1176"/>
                <a:gd name="T36" fmla="*/ 1113 w 1700"/>
                <a:gd name="T37" fmla="*/ 1173 h 1176"/>
                <a:gd name="T38" fmla="*/ 324 w 1700"/>
                <a:gd name="T39" fmla="*/ 1176 h 1176"/>
                <a:gd name="T40" fmla="*/ 239 w 1700"/>
                <a:gd name="T41" fmla="*/ 1165 h 1176"/>
                <a:gd name="T42" fmla="*/ 161 w 1700"/>
                <a:gd name="T43" fmla="*/ 1132 h 1176"/>
                <a:gd name="T44" fmla="*/ 95 w 1700"/>
                <a:gd name="T45" fmla="*/ 1081 h 1176"/>
                <a:gd name="T46" fmla="*/ 44 w 1700"/>
                <a:gd name="T47" fmla="*/ 1015 h 1176"/>
                <a:gd name="T48" fmla="*/ 11 w 1700"/>
                <a:gd name="T49" fmla="*/ 937 h 1176"/>
                <a:gd name="T50" fmla="*/ 0 w 1700"/>
                <a:gd name="T51" fmla="*/ 851 h 1176"/>
                <a:gd name="T52" fmla="*/ 3 w 1700"/>
                <a:gd name="T53" fmla="*/ 282 h 1176"/>
                <a:gd name="T54" fmla="*/ 26 w 1700"/>
                <a:gd name="T55" fmla="*/ 199 h 1176"/>
                <a:gd name="T56" fmla="*/ 68 w 1700"/>
                <a:gd name="T57" fmla="*/ 127 h 1176"/>
                <a:gd name="T58" fmla="*/ 126 w 1700"/>
                <a:gd name="T59" fmla="*/ 69 h 1176"/>
                <a:gd name="T60" fmla="*/ 198 w 1700"/>
                <a:gd name="T61" fmla="*/ 26 h 1176"/>
                <a:gd name="T62" fmla="*/ 280 w 1700"/>
                <a:gd name="T63" fmla="*/ 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00" h="1176">
                  <a:moveTo>
                    <a:pt x="324" y="0"/>
                  </a:moveTo>
                  <a:lnTo>
                    <a:pt x="1069" y="0"/>
                  </a:lnTo>
                  <a:lnTo>
                    <a:pt x="1111" y="3"/>
                  </a:lnTo>
                  <a:lnTo>
                    <a:pt x="1152" y="11"/>
                  </a:lnTo>
                  <a:lnTo>
                    <a:pt x="1191" y="25"/>
                  </a:lnTo>
                  <a:lnTo>
                    <a:pt x="1227" y="42"/>
                  </a:lnTo>
                  <a:lnTo>
                    <a:pt x="1261" y="65"/>
                  </a:lnTo>
                  <a:lnTo>
                    <a:pt x="1292" y="90"/>
                  </a:lnTo>
                  <a:lnTo>
                    <a:pt x="1319" y="120"/>
                  </a:lnTo>
                  <a:lnTo>
                    <a:pt x="1343" y="153"/>
                  </a:lnTo>
                  <a:lnTo>
                    <a:pt x="1362" y="188"/>
                  </a:lnTo>
                  <a:lnTo>
                    <a:pt x="1377" y="227"/>
                  </a:lnTo>
                  <a:lnTo>
                    <a:pt x="1387" y="267"/>
                  </a:lnTo>
                  <a:lnTo>
                    <a:pt x="1392" y="308"/>
                  </a:lnTo>
                  <a:lnTo>
                    <a:pt x="1618" y="308"/>
                  </a:lnTo>
                  <a:lnTo>
                    <a:pt x="1638" y="311"/>
                  </a:lnTo>
                  <a:lnTo>
                    <a:pt x="1656" y="318"/>
                  </a:lnTo>
                  <a:lnTo>
                    <a:pt x="1672" y="328"/>
                  </a:lnTo>
                  <a:lnTo>
                    <a:pt x="1685" y="341"/>
                  </a:lnTo>
                  <a:lnTo>
                    <a:pt x="1694" y="359"/>
                  </a:lnTo>
                  <a:lnTo>
                    <a:pt x="1699" y="377"/>
                  </a:lnTo>
                  <a:lnTo>
                    <a:pt x="1700" y="397"/>
                  </a:lnTo>
                  <a:lnTo>
                    <a:pt x="1696" y="415"/>
                  </a:lnTo>
                  <a:lnTo>
                    <a:pt x="1688" y="432"/>
                  </a:lnTo>
                  <a:lnTo>
                    <a:pt x="1677" y="448"/>
                  </a:lnTo>
                  <a:lnTo>
                    <a:pt x="1393" y="732"/>
                  </a:lnTo>
                  <a:lnTo>
                    <a:pt x="1393" y="851"/>
                  </a:lnTo>
                  <a:lnTo>
                    <a:pt x="1390" y="895"/>
                  </a:lnTo>
                  <a:lnTo>
                    <a:pt x="1381" y="937"/>
                  </a:lnTo>
                  <a:lnTo>
                    <a:pt x="1368" y="977"/>
                  </a:lnTo>
                  <a:lnTo>
                    <a:pt x="1348" y="1015"/>
                  </a:lnTo>
                  <a:lnTo>
                    <a:pt x="1325" y="1050"/>
                  </a:lnTo>
                  <a:lnTo>
                    <a:pt x="1298" y="1081"/>
                  </a:lnTo>
                  <a:lnTo>
                    <a:pt x="1266" y="1108"/>
                  </a:lnTo>
                  <a:lnTo>
                    <a:pt x="1231" y="1132"/>
                  </a:lnTo>
                  <a:lnTo>
                    <a:pt x="1195" y="1150"/>
                  </a:lnTo>
                  <a:lnTo>
                    <a:pt x="1155" y="1165"/>
                  </a:lnTo>
                  <a:lnTo>
                    <a:pt x="1113" y="1173"/>
                  </a:lnTo>
                  <a:lnTo>
                    <a:pt x="1069" y="1176"/>
                  </a:lnTo>
                  <a:lnTo>
                    <a:pt x="324" y="1176"/>
                  </a:lnTo>
                  <a:lnTo>
                    <a:pt x="280" y="1173"/>
                  </a:lnTo>
                  <a:lnTo>
                    <a:pt x="239" y="1165"/>
                  </a:lnTo>
                  <a:lnTo>
                    <a:pt x="198" y="1150"/>
                  </a:lnTo>
                  <a:lnTo>
                    <a:pt x="161" y="1132"/>
                  </a:lnTo>
                  <a:lnTo>
                    <a:pt x="126" y="1108"/>
                  </a:lnTo>
                  <a:lnTo>
                    <a:pt x="95" y="1081"/>
                  </a:lnTo>
                  <a:lnTo>
                    <a:pt x="68" y="1050"/>
                  </a:lnTo>
                  <a:lnTo>
                    <a:pt x="44" y="1015"/>
                  </a:lnTo>
                  <a:lnTo>
                    <a:pt x="26" y="977"/>
                  </a:lnTo>
                  <a:lnTo>
                    <a:pt x="11" y="937"/>
                  </a:lnTo>
                  <a:lnTo>
                    <a:pt x="3" y="895"/>
                  </a:lnTo>
                  <a:lnTo>
                    <a:pt x="0" y="851"/>
                  </a:lnTo>
                  <a:lnTo>
                    <a:pt x="0" y="326"/>
                  </a:lnTo>
                  <a:lnTo>
                    <a:pt x="3" y="282"/>
                  </a:lnTo>
                  <a:lnTo>
                    <a:pt x="11" y="239"/>
                  </a:lnTo>
                  <a:lnTo>
                    <a:pt x="26" y="199"/>
                  </a:lnTo>
                  <a:lnTo>
                    <a:pt x="44" y="162"/>
                  </a:lnTo>
                  <a:lnTo>
                    <a:pt x="68" y="127"/>
                  </a:lnTo>
                  <a:lnTo>
                    <a:pt x="95" y="95"/>
                  </a:lnTo>
                  <a:lnTo>
                    <a:pt x="126" y="69"/>
                  </a:lnTo>
                  <a:lnTo>
                    <a:pt x="161" y="45"/>
                  </a:lnTo>
                  <a:lnTo>
                    <a:pt x="198" y="26"/>
                  </a:lnTo>
                  <a:lnTo>
                    <a:pt x="239" y="12"/>
                  </a:lnTo>
                  <a:lnTo>
                    <a:pt x="280" y="3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0" name="Freeform 104"/>
            <p:cNvSpPr>
              <a:spLocks/>
            </p:cNvSpPr>
            <p:nvPr/>
          </p:nvSpPr>
          <p:spPr bwMode="auto">
            <a:xfrm>
              <a:off x="1730" y="1825"/>
              <a:ext cx="60" cy="61"/>
            </a:xfrm>
            <a:custGeom>
              <a:avLst/>
              <a:gdLst>
                <a:gd name="T0" fmla="*/ 395 w 789"/>
                <a:gd name="T1" fmla="*/ 0 h 789"/>
                <a:gd name="T2" fmla="*/ 445 w 789"/>
                <a:gd name="T3" fmla="*/ 3 h 789"/>
                <a:gd name="T4" fmla="*/ 492 w 789"/>
                <a:gd name="T5" fmla="*/ 12 h 789"/>
                <a:gd name="T6" fmla="*/ 538 w 789"/>
                <a:gd name="T7" fmla="*/ 27 h 789"/>
                <a:gd name="T8" fmla="*/ 580 w 789"/>
                <a:gd name="T9" fmla="*/ 46 h 789"/>
                <a:gd name="T10" fmla="*/ 620 w 789"/>
                <a:gd name="T11" fmla="*/ 71 h 789"/>
                <a:gd name="T12" fmla="*/ 656 w 789"/>
                <a:gd name="T13" fmla="*/ 99 h 789"/>
                <a:gd name="T14" fmla="*/ 689 w 789"/>
                <a:gd name="T15" fmla="*/ 132 h 789"/>
                <a:gd name="T16" fmla="*/ 719 w 789"/>
                <a:gd name="T17" fmla="*/ 169 h 789"/>
                <a:gd name="T18" fmla="*/ 742 w 789"/>
                <a:gd name="T19" fmla="*/ 209 h 789"/>
                <a:gd name="T20" fmla="*/ 763 w 789"/>
                <a:gd name="T21" fmla="*/ 252 h 789"/>
                <a:gd name="T22" fmla="*/ 777 w 789"/>
                <a:gd name="T23" fmla="*/ 297 h 789"/>
                <a:gd name="T24" fmla="*/ 786 w 789"/>
                <a:gd name="T25" fmla="*/ 345 h 789"/>
                <a:gd name="T26" fmla="*/ 789 w 789"/>
                <a:gd name="T27" fmla="*/ 394 h 789"/>
                <a:gd name="T28" fmla="*/ 786 w 789"/>
                <a:gd name="T29" fmla="*/ 443 h 789"/>
                <a:gd name="T30" fmla="*/ 777 w 789"/>
                <a:gd name="T31" fmla="*/ 492 h 789"/>
                <a:gd name="T32" fmla="*/ 763 w 789"/>
                <a:gd name="T33" fmla="*/ 537 h 789"/>
                <a:gd name="T34" fmla="*/ 742 w 789"/>
                <a:gd name="T35" fmla="*/ 580 h 789"/>
                <a:gd name="T36" fmla="*/ 719 w 789"/>
                <a:gd name="T37" fmla="*/ 620 h 789"/>
                <a:gd name="T38" fmla="*/ 689 w 789"/>
                <a:gd name="T39" fmla="*/ 657 h 789"/>
                <a:gd name="T40" fmla="*/ 656 w 789"/>
                <a:gd name="T41" fmla="*/ 689 h 789"/>
                <a:gd name="T42" fmla="*/ 620 w 789"/>
                <a:gd name="T43" fmla="*/ 718 h 789"/>
                <a:gd name="T44" fmla="*/ 580 w 789"/>
                <a:gd name="T45" fmla="*/ 743 h 789"/>
                <a:gd name="T46" fmla="*/ 538 w 789"/>
                <a:gd name="T47" fmla="*/ 762 h 789"/>
                <a:gd name="T48" fmla="*/ 492 w 789"/>
                <a:gd name="T49" fmla="*/ 776 h 789"/>
                <a:gd name="T50" fmla="*/ 445 w 789"/>
                <a:gd name="T51" fmla="*/ 786 h 789"/>
                <a:gd name="T52" fmla="*/ 395 w 789"/>
                <a:gd name="T53" fmla="*/ 789 h 789"/>
                <a:gd name="T54" fmla="*/ 345 w 789"/>
                <a:gd name="T55" fmla="*/ 786 h 789"/>
                <a:gd name="T56" fmla="*/ 298 w 789"/>
                <a:gd name="T57" fmla="*/ 776 h 789"/>
                <a:gd name="T58" fmla="*/ 253 w 789"/>
                <a:gd name="T59" fmla="*/ 762 h 789"/>
                <a:gd name="T60" fmla="*/ 210 w 789"/>
                <a:gd name="T61" fmla="*/ 743 h 789"/>
                <a:gd name="T62" fmla="*/ 170 w 789"/>
                <a:gd name="T63" fmla="*/ 718 h 789"/>
                <a:gd name="T64" fmla="*/ 133 w 789"/>
                <a:gd name="T65" fmla="*/ 689 h 789"/>
                <a:gd name="T66" fmla="*/ 101 w 789"/>
                <a:gd name="T67" fmla="*/ 657 h 789"/>
                <a:gd name="T68" fmla="*/ 72 w 789"/>
                <a:gd name="T69" fmla="*/ 620 h 789"/>
                <a:gd name="T70" fmla="*/ 47 w 789"/>
                <a:gd name="T71" fmla="*/ 580 h 789"/>
                <a:gd name="T72" fmla="*/ 27 w 789"/>
                <a:gd name="T73" fmla="*/ 537 h 789"/>
                <a:gd name="T74" fmla="*/ 13 w 789"/>
                <a:gd name="T75" fmla="*/ 492 h 789"/>
                <a:gd name="T76" fmla="*/ 3 w 789"/>
                <a:gd name="T77" fmla="*/ 443 h 789"/>
                <a:gd name="T78" fmla="*/ 0 w 789"/>
                <a:gd name="T79" fmla="*/ 394 h 789"/>
                <a:gd name="T80" fmla="*/ 3 w 789"/>
                <a:gd name="T81" fmla="*/ 345 h 789"/>
                <a:gd name="T82" fmla="*/ 13 w 789"/>
                <a:gd name="T83" fmla="*/ 297 h 789"/>
                <a:gd name="T84" fmla="*/ 27 w 789"/>
                <a:gd name="T85" fmla="*/ 252 h 789"/>
                <a:gd name="T86" fmla="*/ 47 w 789"/>
                <a:gd name="T87" fmla="*/ 209 h 789"/>
                <a:gd name="T88" fmla="*/ 72 w 789"/>
                <a:gd name="T89" fmla="*/ 169 h 789"/>
                <a:gd name="T90" fmla="*/ 101 w 789"/>
                <a:gd name="T91" fmla="*/ 132 h 789"/>
                <a:gd name="T92" fmla="*/ 133 w 789"/>
                <a:gd name="T93" fmla="*/ 99 h 789"/>
                <a:gd name="T94" fmla="*/ 170 w 789"/>
                <a:gd name="T95" fmla="*/ 71 h 789"/>
                <a:gd name="T96" fmla="*/ 210 w 789"/>
                <a:gd name="T97" fmla="*/ 46 h 789"/>
                <a:gd name="T98" fmla="*/ 253 w 789"/>
                <a:gd name="T99" fmla="*/ 27 h 789"/>
                <a:gd name="T100" fmla="*/ 298 w 789"/>
                <a:gd name="T101" fmla="*/ 12 h 789"/>
                <a:gd name="T102" fmla="*/ 345 w 789"/>
                <a:gd name="T103" fmla="*/ 3 h 789"/>
                <a:gd name="T104" fmla="*/ 395 w 789"/>
                <a:gd name="T105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lnTo>
                    <a:pt x="445" y="3"/>
                  </a:lnTo>
                  <a:lnTo>
                    <a:pt x="492" y="12"/>
                  </a:lnTo>
                  <a:lnTo>
                    <a:pt x="538" y="27"/>
                  </a:lnTo>
                  <a:lnTo>
                    <a:pt x="580" y="46"/>
                  </a:lnTo>
                  <a:lnTo>
                    <a:pt x="620" y="71"/>
                  </a:lnTo>
                  <a:lnTo>
                    <a:pt x="656" y="99"/>
                  </a:lnTo>
                  <a:lnTo>
                    <a:pt x="689" y="132"/>
                  </a:lnTo>
                  <a:lnTo>
                    <a:pt x="719" y="169"/>
                  </a:lnTo>
                  <a:lnTo>
                    <a:pt x="742" y="209"/>
                  </a:lnTo>
                  <a:lnTo>
                    <a:pt x="763" y="252"/>
                  </a:lnTo>
                  <a:lnTo>
                    <a:pt x="777" y="297"/>
                  </a:lnTo>
                  <a:lnTo>
                    <a:pt x="786" y="345"/>
                  </a:lnTo>
                  <a:lnTo>
                    <a:pt x="789" y="394"/>
                  </a:lnTo>
                  <a:lnTo>
                    <a:pt x="786" y="443"/>
                  </a:lnTo>
                  <a:lnTo>
                    <a:pt x="777" y="492"/>
                  </a:lnTo>
                  <a:lnTo>
                    <a:pt x="763" y="537"/>
                  </a:lnTo>
                  <a:lnTo>
                    <a:pt x="742" y="580"/>
                  </a:lnTo>
                  <a:lnTo>
                    <a:pt x="719" y="620"/>
                  </a:lnTo>
                  <a:lnTo>
                    <a:pt x="689" y="657"/>
                  </a:lnTo>
                  <a:lnTo>
                    <a:pt x="656" y="689"/>
                  </a:lnTo>
                  <a:lnTo>
                    <a:pt x="620" y="718"/>
                  </a:lnTo>
                  <a:lnTo>
                    <a:pt x="580" y="743"/>
                  </a:lnTo>
                  <a:lnTo>
                    <a:pt x="538" y="762"/>
                  </a:lnTo>
                  <a:lnTo>
                    <a:pt x="492" y="776"/>
                  </a:lnTo>
                  <a:lnTo>
                    <a:pt x="445" y="786"/>
                  </a:lnTo>
                  <a:lnTo>
                    <a:pt x="395" y="789"/>
                  </a:lnTo>
                  <a:lnTo>
                    <a:pt x="345" y="786"/>
                  </a:lnTo>
                  <a:lnTo>
                    <a:pt x="298" y="776"/>
                  </a:lnTo>
                  <a:lnTo>
                    <a:pt x="253" y="762"/>
                  </a:lnTo>
                  <a:lnTo>
                    <a:pt x="210" y="743"/>
                  </a:lnTo>
                  <a:lnTo>
                    <a:pt x="170" y="718"/>
                  </a:lnTo>
                  <a:lnTo>
                    <a:pt x="133" y="689"/>
                  </a:lnTo>
                  <a:lnTo>
                    <a:pt x="101" y="657"/>
                  </a:lnTo>
                  <a:lnTo>
                    <a:pt x="72" y="620"/>
                  </a:lnTo>
                  <a:lnTo>
                    <a:pt x="47" y="580"/>
                  </a:lnTo>
                  <a:lnTo>
                    <a:pt x="27" y="537"/>
                  </a:lnTo>
                  <a:lnTo>
                    <a:pt x="13" y="492"/>
                  </a:lnTo>
                  <a:lnTo>
                    <a:pt x="3" y="443"/>
                  </a:lnTo>
                  <a:lnTo>
                    <a:pt x="0" y="394"/>
                  </a:lnTo>
                  <a:lnTo>
                    <a:pt x="3" y="345"/>
                  </a:lnTo>
                  <a:lnTo>
                    <a:pt x="13" y="297"/>
                  </a:lnTo>
                  <a:lnTo>
                    <a:pt x="27" y="252"/>
                  </a:lnTo>
                  <a:lnTo>
                    <a:pt x="47" y="209"/>
                  </a:lnTo>
                  <a:lnTo>
                    <a:pt x="72" y="169"/>
                  </a:lnTo>
                  <a:lnTo>
                    <a:pt x="101" y="132"/>
                  </a:lnTo>
                  <a:lnTo>
                    <a:pt x="133" y="99"/>
                  </a:lnTo>
                  <a:lnTo>
                    <a:pt x="170" y="71"/>
                  </a:lnTo>
                  <a:lnTo>
                    <a:pt x="210" y="46"/>
                  </a:lnTo>
                  <a:lnTo>
                    <a:pt x="253" y="27"/>
                  </a:lnTo>
                  <a:lnTo>
                    <a:pt x="298" y="12"/>
                  </a:lnTo>
                  <a:lnTo>
                    <a:pt x="345" y="3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1" name="Freeform 105"/>
            <p:cNvSpPr>
              <a:spLocks/>
            </p:cNvSpPr>
            <p:nvPr/>
          </p:nvSpPr>
          <p:spPr bwMode="auto">
            <a:xfrm>
              <a:off x="1708" y="1898"/>
              <a:ext cx="104" cy="187"/>
            </a:xfrm>
            <a:custGeom>
              <a:avLst/>
              <a:gdLst>
                <a:gd name="T0" fmla="*/ 362 w 1344"/>
                <a:gd name="T1" fmla="*/ 0 h 2437"/>
                <a:gd name="T2" fmla="*/ 372 w 1344"/>
                <a:gd name="T3" fmla="*/ 2 h 2437"/>
                <a:gd name="T4" fmla="*/ 383 w 1344"/>
                <a:gd name="T5" fmla="*/ 6 h 2437"/>
                <a:gd name="T6" fmla="*/ 390 w 1344"/>
                <a:gd name="T7" fmla="*/ 14 h 2437"/>
                <a:gd name="T8" fmla="*/ 395 w 1344"/>
                <a:gd name="T9" fmla="*/ 24 h 2437"/>
                <a:gd name="T10" fmla="*/ 631 w 1344"/>
                <a:gd name="T11" fmla="*/ 673 h 2437"/>
                <a:gd name="T12" fmla="*/ 639 w 1344"/>
                <a:gd name="T13" fmla="*/ 686 h 2437"/>
                <a:gd name="T14" fmla="*/ 648 w 1344"/>
                <a:gd name="T15" fmla="*/ 695 h 2437"/>
                <a:gd name="T16" fmla="*/ 660 w 1344"/>
                <a:gd name="T17" fmla="*/ 700 h 2437"/>
                <a:gd name="T18" fmla="*/ 672 w 1344"/>
                <a:gd name="T19" fmla="*/ 701 h 2437"/>
                <a:gd name="T20" fmla="*/ 685 w 1344"/>
                <a:gd name="T21" fmla="*/ 700 h 2437"/>
                <a:gd name="T22" fmla="*/ 696 w 1344"/>
                <a:gd name="T23" fmla="*/ 695 h 2437"/>
                <a:gd name="T24" fmla="*/ 705 w 1344"/>
                <a:gd name="T25" fmla="*/ 686 h 2437"/>
                <a:gd name="T26" fmla="*/ 712 w 1344"/>
                <a:gd name="T27" fmla="*/ 673 h 2437"/>
                <a:gd name="T28" fmla="*/ 949 w 1344"/>
                <a:gd name="T29" fmla="*/ 24 h 2437"/>
                <a:gd name="T30" fmla="*/ 956 w 1344"/>
                <a:gd name="T31" fmla="*/ 13 h 2437"/>
                <a:gd name="T32" fmla="*/ 966 w 1344"/>
                <a:gd name="T33" fmla="*/ 4 h 2437"/>
                <a:gd name="T34" fmla="*/ 978 w 1344"/>
                <a:gd name="T35" fmla="*/ 1 h 2437"/>
                <a:gd name="T36" fmla="*/ 992 w 1344"/>
                <a:gd name="T37" fmla="*/ 2 h 2437"/>
                <a:gd name="T38" fmla="*/ 1104 w 1344"/>
                <a:gd name="T39" fmla="*/ 37 h 2437"/>
                <a:gd name="T40" fmla="*/ 1105 w 1344"/>
                <a:gd name="T41" fmla="*/ 37 h 2437"/>
                <a:gd name="T42" fmla="*/ 1146 w 1344"/>
                <a:gd name="T43" fmla="*/ 54 h 2437"/>
                <a:gd name="T44" fmla="*/ 1184 w 1344"/>
                <a:gd name="T45" fmla="*/ 75 h 2437"/>
                <a:gd name="T46" fmla="*/ 1219 w 1344"/>
                <a:gd name="T47" fmla="*/ 101 h 2437"/>
                <a:gd name="T48" fmla="*/ 1251 w 1344"/>
                <a:gd name="T49" fmla="*/ 130 h 2437"/>
                <a:gd name="T50" fmla="*/ 1277 w 1344"/>
                <a:gd name="T51" fmla="*/ 163 h 2437"/>
                <a:gd name="T52" fmla="*/ 1301 w 1344"/>
                <a:gd name="T53" fmla="*/ 199 h 2437"/>
                <a:gd name="T54" fmla="*/ 1319 w 1344"/>
                <a:gd name="T55" fmla="*/ 238 h 2437"/>
                <a:gd name="T56" fmla="*/ 1333 w 1344"/>
                <a:gd name="T57" fmla="*/ 280 h 2437"/>
                <a:gd name="T58" fmla="*/ 1341 w 1344"/>
                <a:gd name="T59" fmla="*/ 323 h 2437"/>
                <a:gd name="T60" fmla="*/ 1344 w 1344"/>
                <a:gd name="T61" fmla="*/ 367 h 2437"/>
                <a:gd name="T62" fmla="*/ 1344 w 1344"/>
                <a:gd name="T63" fmla="*/ 1056 h 2437"/>
                <a:gd name="T64" fmla="*/ 1343 w 1344"/>
                <a:gd name="T65" fmla="*/ 1066 h 2437"/>
                <a:gd name="T66" fmla="*/ 1338 w 1344"/>
                <a:gd name="T67" fmla="*/ 1075 h 2437"/>
                <a:gd name="T68" fmla="*/ 1091 w 1344"/>
                <a:gd name="T69" fmla="*/ 1451 h 2437"/>
                <a:gd name="T70" fmla="*/ 1091 w 1344"/>
                <a:gd name="T71" fmla="*/ 2402 h 2437"/>
                <a:gd name="T72" fmla="*/ 1089 w 1344"/>
                <a:gd name="T73" fmla="*/ 2415 h 2437"/>
                <a:gd name="T74" fmla="*/ 1081 w 1344"/>
                <a:gd name="T75" fmla="*/ 2427 h 2437"/>
                <a:gd name="T76" fmla="*/ 1070 w 1344"/>
                <a:gd name="T77" fmla="*/ 2434 h 2437"/>
                <a:gd name="T78" fmla="*/ 1056 w 1344"/>
                <a:gd name="T79" fmla="*/ 2437 h 2437"/>
                <a:gd name="T80" fmla="*/ 287 w 1344"/>
                <a:gd name="T81" fmla="*/ 2437 h 2437"/>
                <a:gd name="T82" fmla="*/ 274 w 1344"/>
                <a:gd name="T83" fmla="*/ 2434 h 2437"/>
                <a:gd name="T84" fmla="*/ 263 w 1344"/>
                <a:gd name="T85" fmla="*/ 2427 h 2437"/>
                <a:gd name="T86" fmla="*/ 256 w 1344"/>
                <a:gd name="T87" fmla="*/ 2415 h 2437"/>
                <a:gd name="T88" fmla="*/ 253 w 1344"/>
                <a:gd name="T89" fmla="*/ 2402 h 2437"/>
                <a:gd name="T90" fmla="*/ 253 w 1344"/>
                <a:gd name="T91" fmla="*/ 1451 h 2437"/>
                <a:gd name="T92" fmla="*/ 6 w 1344"/>
                <a:gd name="T93" fmla="*/ 1075 h 2437"/>
                <a:gd name="T94" fmla="*/ 2 w 1344"/>
                <a:gd name="T95" fmla="*/ 1066 h 2437"/>
                <a:gd name="T96" fmla="*/ 0 w 1344"/>
                <a:gd name="T97" fmla="*/ 1056 h 2437"/>
                <a:gd name="T98" fmla="*/ 0 w 1344"/>
                <a:gd name="T99" fmla="*/ 369 h 2437"/>
                <a:gd name="T100" fmla="*/ 3 w 1344"/>
                <a:gd name="T101" fmla="*/ 324 h 2437"/>
                <a:gd name="T102" fmla="*/ 11 w 1344"/>
                <a:gd name="T103" fmla="*/ 281 h 2437"/>
                <a:gd name="T104" fmla="*/ 24 w 1344"/>
                <a:gd name="T105" fmla="*/ 240 h 2437"/>
                <a:gd name="T106" fmla="*/ 43 w 1344"/>
                <a:gd name="T107" fmla="*/ 201 h 2437"/>
                <a:gd name="T108" fmla="*/ 66 w 1344"/>
                <a:gd name="T109" fmla="*/ 164 h 2437"/>
                <a:gd name="T110" fmla="*/ 93 w 1344"/>
                <a:gd name="T111" fmla="*/ 130 h 2437"/>
                <a:gd name="T112" fmla="*/ 125 w 1344"/>
                <a:gd name="T113" fmla="*/ 101 h 2437"/>
                <a:gd name="T114" fmla="*/ 160 w 1344"/>
                <a:gd name="T115" fmla="*/ 75 h 2437"/>
                <a:gd name="T116" fmla="*/ 198 w 1344"/>
                <a:gd name="T117" fmla="*/ 54 h 2437"/>
                <a:gd name="T118" fmla="*/ 239 w 1344"/>
                <a:gd name="T119" fmla="*/ 37 h 2437"/>
                <a:gd name="T120" fmla="*/ 352 w 1344"/>
                <a:gd name="T121" fmla="*/ 2 h 2437"/>
                <a:gd name="T122" fmla="*/ 357 w 1344"/>
                <a:gd name="T123" fmla="*/ 1 h 2437"/>
                <a:gd name="T124" fmla="*/ 362 w 1344"/>
                <a:gd name="T125" fmla="*/ 0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4" h="2437">
                  <a:moveTo>
                    <a:pt x="362" y="0"/>
                  </a:moveTo>
                  <a:lnTo>
                    <a:pt x="372" y="2"/>
                  </a:lnTo>
                  <a:lnTo>
                    <a:pt x="383" y="6"/>
                  </a:lnTo>
                  <a:lnTo>
                    <a:pt x="390" y="14"/>
                  </a:lnTo>
                  <a:lnTo>
                    <a:pt x="395" y="24"/>
                  </a:lnTo>
                  <a:lnTo>
                    <a:pt x="631" y="673"/>
                  </a:lnTo>
                  <a:lnTo>
                    <a:pt x="639" y="686"/>
                  </a:lnTo>
                  <a:lnTo>
                    <a:pt x="648" y="695"/>
                  </a:lnTo>
                  <a:lnTo>
                    <a:pt x="660" y="700"/>
                  </a:lnTo>
                  <a:lnTo>
                    <a:pt x="672" y="701"/>
                  </a:lnTo>
                  <a:lnTo>
                    <a:pt x="685" y="700"/>
                  </a:lnTo>
                  <a:lnTo>
                    <a:pt x="696" y="695"/>
                  </a:lnTo>
                  <a:lnTo>
                    <a:pt x="705" y="686"/>
                  </a:lnTo>
                  <a:lnTo>
                    <a:pt x="712" y="673"/>
                  </a:lnTo>
                  <a:lnTo>
                    <a:pt x="949" y="24"/>
                  </a:lnTo>
                  <a:lnTo>
                    <a:pt x="956" y="13"/>
                  </a:lnTo>
                  <a:lnTo>
                    <a:pt x="966" y="4"/>
                  </a:lnTo>
                  <a:lnTo>
                    <a:pt x="978" y="1"/>
                  </a:lnTo>
                  <a:lnTo>
                    <a:pt x="992" y="2"/>
                  </a:lnTo>
                  <a:lnTo>
                    <a:pt x="1104" y="37"/>
                  </a:lnTo>
                  <a:lnTo>
                    <a:pt x="1105" y="37"/>
                  </a:lnTo>
                  <a:lnTo>
                    <a:pt x="1146" y="54"/>
                  </a:lnTo>
                  <a:lnTo>
                    <a:pt x="1184" y="75"/>
                  </a:lnTo>
                  <a:lnTo>
                    <a:pt x="1219" y="101"/>
                  </a:lnTo>
                  <a:lnTo>
                    <a:pt x="1251" y="130"/>
                  </a:lnTo>
                  <a:lnTo>
                    <a:pt x="1277" y="163"/>
                  </a:lnTo>
                  <a:lnTo>
                    <a:pt x="1301" y="199"/>
                  </a:lnTo>
                  <a:lnTo>
                    <a:pt x="1319" y="238"/>
                  </a:lnTo>
                  <a:lnTo>
                    <a:pt x="1333" y="280"/>
                  </a:lnTo>
                  <a:lnTo>
                    <a:pt x="1341" y="323"/>
                  </a:lnTo>
                  <a:lnTo>
                    <a:pt x="1344" y="367"/>
                  </a:lnTo>
                  <a:lnTo>
                    <a:pt x="1344" y="1056"/>
                  </a:lnTo>
                  <a:lnTo>
                    <a:pt x="1343" y="1066"/>
                  </a:lnTo>
                  <a:lnTo>
                    <a:pt x="1338" y="1075"/>
                  </a:lnTo>
                  <a:lnTo>
                    <a:pt x="1091" y="1451"/>
                  </a:lnTo>
                  <a:lnTo>
                    <a:pt x="1091" y="2402"/>
                  </a:lnTo>
                  <a:lnTo>
                    <a:pt x="1089" y="2415"/>
                  </a:lnTo>
                  <a:lnTo>
                    <a:pt x="1081" y="2427"/>
                  </a:lnTo>
                  <a:lnTo>
                    <a:pt x="1070" y="2434"/>
                  </a:lnTo>
                  <a:lnTo>
                    <a:pt x="1056" y="2437"/>
                  </a:lnTo>
                  <a:lnTo>
                    <a:pt x="287" y="2437"/>
                  </a:lnTo>
                  <a:lnTo>
                    <a:pt x="274" y="2434"/>
                  </a:lnTo>
                  <a:lnTo>
                    <a:pt x="263" y="2427"/>
                  </a:lnTo>
                  <a:lnTo>
                    <a:pt x="256" y="2415"/>
                  </a:lnTo>
                  <a:lnTo>
                    <a:pt x="253" y="2402"/>
                  </a:lnTo>
                  <a:lnTo>
                    <a:pt x="253" y="1451"/>
                  </a:lnTo>
                  <a:lnTo>
                    <a:pt x="6" y="1075"/>
                  </a:lnTo>
                  <a:lnTo>
                    <a:pt x="2" y="1066"/>
                  </a:lnTo>
                  <a:lnTo>
                    <a:pt x="0" y="1056"/>
                  </a:lnTo>
                  <a:lnTo>
                    <a:pt x="0" y="369"/>
                  </a:lnTo>
                  <a:lnTo>
                    <a:pt x="3" y="324"/>
                  </a:lnTo>
                  <a:lnTo>
                    <a:pt x="11" y="281"/>
                  </a:lnTo>
                  <a:lnTo>
                    <a:pt x="24" y="240"/>
                  </a:lnTo>
                  <a:lnTo>
                    <a:pt x="43" y="201"/>
                  </a:lnTo>
                  <a:lnTo>
                    <a:pt x="66" y="164"/>
                  </a:lnTo>
                  <a:lnTo>
                    <a:pt x="93" y="130"/>
                  </a:lnTo>
                  <a:lnTo>
                    <a:pt x="125" y="101"/>
                  </a:lnTo>
                  <a:lnTo>
                    <a:pt x="160" y="75"/>
                  </a:lnTo>
                  <a:lnTo>
                    <a:pt x="198" y="54"/>
                  </a:lnTo>
                  <a:lnTo>
                    <a:pt x="239" y="37"/>
                  </a:lnTo>
                  <a:lnTo>
                    <a:pt x="352" y="2"/>
                  </a:lnTo>
                  <a:lnTo>
                    <a:pt x="357" y="1"/>
                  </a:lnTo>
                  <a:lnTo>
                    <a:pt x="3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2" name="Freeform 106"/>
            <p:cNvSpPr>
              <a:spLocks/>
            </p:cNvSpPr>
            <p:nvPr/>
          </p:nvSpPr>
          <p:spPr bwMode="auto">
            <a:xfrm>
              <a:off x="1752" y="1896"/>
              <a:ext cx="16" cy="39"/>
            </a:xfrm>
            <a:custGeom>
              <a:avLst/>
              <a:gdLst>
                <a:gd name="T0" fmla="*/ 48 w 198"/>
                <a:gd name="T1" fmla="*/ 0 h 507"/>
                <a:gd name="T2" fmla="*/ 150 w 198"/>
                <a:gd name="T3" fmla="*/ 0 h 507"/>
                <a:gd name="T4" fmla="*/ 163 w 198"/>
                <a:gd name="T5" fmla="*/ 1 h 507"/>
                <a:gd name="T6" fmla="*/ 175 w 198"/>
                <a:gd name="T7" fmla="*/ 6 h 507"/>
                <a:gd name="T8" fmla="*/ 185 w 198"/>
                <a:gd name="T9" fmla="*/ 14 h 507"/>
                <a:gd name="T10" fmla="*/ 194 w 198"/>
                <a:gd name="T11" fmla="*/ 27 h 507"/>
                <a:gd name="T12" fmla="*/ 198 w 198"/>
                <a:gd name="T13" fmla="*/ 41 h 507"/>
                <a:gd name="T14" fmla="*/ 197 w 198"/>
                <a:gd name="T15" fmla="*/ 56 h 507"/>
                <a:gd name="T16" fmla="*/ 192 w 198"/>
                <a:gd name="T17" fmla="*/ 69 h 507"/>
                <a:gd name="T18" fmla="*/ 137 w 198"/>
                <a:gd name="T19" fmla="*/ 151 h 507"/>
                <a:gd name="T20" fmla="*/ 163 w 198"/>
                <a:gd name="T21" fmla="*/ 364 h 507"/>
                <a:gd name="T22" fmla="*/ 114 w 198"/>
                <a:gd name="T23" fmla="*/ 497 h 507"/>
                <a:gd name="T24" fmla="*/ 109 w 198"/>
                <a:gd name="T25" fmla="*/ 503 h 507"/>
                <a:gd name="T26" fmla="*/ 102 w 198"/>
                <a:gd name="T27" fmla="*/ 507 h 507"/>
                <a:gd name="T28" fmla="*/ 95 w 198"/>
                <a:gd name="T29" fmla="*/ 507 h 507"/>
                <a:gd name="T30" fmla="*/ 89 w 198"/>
                <a:gd name="T31" fmla="*/ 503 h 507"/>
                <a:gd name="T32" fmla="*/ 85 w 198"/>
                <a:gd name="T33" fmla="*/ 497 h 507"/>
                <a:gd name="T34" fmla="*/ 35 w 198"/>
                <a:gd name="T35" fmla="*/ 364 h 507"/>
                <a:gd name="T36" fmla="*/ 60 w 198"/>
                <a:gd name="T37" fmla="*/ 151 h 507"/>
                <a:gd name="T38" fmla="*/ 6 w 198"/>
                <a:gd name="T39" fmla="*/ 69 h 507"/>
                <a:gd name="T40" fmla="*/ 1 w 198"/>
                <a:gd name="T41" fmla="*/ 56 h 507"/>
                <a:gd name="T42" fmla="*/ 0 w 198"/>
                <a:gd name="T43" fmla="*/ 41 h 507"/>
                <a:gd name="T44" fmla="*/ 4 w 198"/>
                <a:gd name="T45" fmla="*/ 27 h 507"/>
                <a:gd name="T46" fmla="*/ 12 w 198"/>
                <a:gd name="T47" fmla="*/ 14 h 507"/>
                <a:gd name="T48" fmla="*/ 23 w 198"/>
                <a:gd name="T49" fmla="*/ 6 h 507"/>
                <a:gd name="T50" fmla="*/ 35 w 198"/>
                <a:gd name="T51" fmla="*/ 1 h 507"/>
                <a:gd name="T52" fmla="*/ 48 w 198"/>
                <a:gd name="T5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" h="507">
                  <a:moveTo>
                    <a:pt x="48" y="0"/>
                  </a:moveTo>
                  <a:lnTo>
                    <a:pt x="150" y="0"/>
                  </a:lnTo>
                  <a:lnTo>
                    <a:pt x="163" y="1"/>
                  </a:lnTo>
                  <a:lnTo>
                    <a:pt x="175" y="6"/>
                  </a:lnTo>
                  <a:lnTo>
                    <a:pt x="185" y="14"/>
                  </a:lnTo>
                  <a:lnTo>
                    <a:pt x="194" y="27"/>
                  </a:lnTo>
                  <a:lnTo>
                    <a:pt x="198" y="41"/>
                  </a:lnTo>
                  <a:lnTo>
                    <a:pt x="197" y="56"/>
                  </a:lnTo>
                  <a:lnTo>
                    <a:pt x="192" y="69"/>
                  </a:lnTo>
                  <a:lnTo>
                    <a:pt x="137" y="151"/>
                  </a:lnTo>
                  <a:lnTo>
                    <a:pt x="163" y="364"/>
                  </a:lnTo>
                  <a:lnTo>
                    <a:pt x="114" y="497"/>
                  </a:lnTo>
                  <a:lnTo>
                    <a:pt x="109" y="503"/>
                  </a:lnTo>
                  <a:lnTo>
                    <a:pt x="102" y="507"/>
                  </a:lnTo>
                  <a:lnTo>
                    <a:pt x="95" y="507"/>
                  </a:lnTo>
                  <a:lnTo>
                    <a:pt x="89" y="503"/>
                  </a:lnTo>
                  <a:lnTo>
                    <a:pt x="85" y="497"/>
                  </a:lnTo>
                  <a:lnTo>
                    <a:pt x="35" y="364"/>
                  </a:lnTo>
                  <a:lnTo>
                    <a:pt x="60" y="151"/>
                  </a:lnTo>
                  <a:lnTo>
                    <a:pt x="6" y="69"/>
                  </a:lnTo>
                  <a:lnTo>
                    <a:pt x="1" y="56"/>
                  </a:lnTo>
                  <a:lnTo>
                    <a:pt x="0" y="41"/>
                  </a:lnTo>
                  <a:lnTo>
                    <a:pt x="4" y="27"/>
                  </a:lnTo>
                  <a:lnTo>
                    <a:pt x="12" y="14"/>
                  </a:lnTo>
                  <a:lnTo>
                    <a:pt x="23" y="6"/>
                  </a:lnTo>
                  <a:lnTo>
                    <a:pt x="35" y="1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3" name="Group 11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GrpSpPr>
            <a:grpSpLocks noChangeAspect="1"/>
          </p:cNvGrpSpPr>
          <p:nvPr/>
        </p:nvGrpSpPr>
        <p:grpSpPr bwMode="auto">
          <a:xfrm>
            <a:off x="5914273" y="4218448"/>
            <a:ext cx="544279" cy="494149"/>
            <a:chOff x="3928" y="2319"/>
            <a:chExt cx="228" cy="207"/>
          </a:xfrm>
          <a:solidFill>
            <a:schemeClr val="bg1"/>
          </a:solidFill>
        </p:grpSpPr>
        <p:sp>
          <p:nvSpPr>
            <p:cNvPr id="64" name="Freeform 121"/>
            <p:cNvSpPr>
              <a:spLocks/>
            </p:cNvSpPr>
            <p:nvPr/>
          </p:nvSpPr>
          <p:spPr bwMode="auto">
            <a:xfrm>
              <a:off x="3928" y="2319"/>
              <a:ext cx="63" cy="63"/>
            </a:xfrm>
            <a:custGeom>
              <a:avLst/>
              <a:gdLst>
                <a:gd name="T0" fmla="*/ 130 w 938"/>
                <a:gd name="T1" fmla="*/ 2 h 939"/>
                <a:gd name="T2" fmla="*/ 169 w 938"/>
                <a:gd name="T3" fmla="*/ 18 h 939"/>
                <a:gd name="T4" fmla="*/ 469 w 938"/>
                <a:gd name="T5" fmla="*/ 316 h 939"/>
                <a:gd name="T6" fmla="*/ 769 w 938"/>
                <a:gd name="T7" fmla="*/ 18 h 939"/>
                <a:gd name="T8" fmla="*/ 808 w 938"/>
                <a:gd name="T9" fmla="*/ 2 h 939"/>
                <a:gd name="T10" fmla="*/ 850 w 938"/>
                <a:gd name="T11" fmla="*/ 2 h 939"/>
                <a:gd name="T12" fmla="*/ 889 w 938"/>
                <a:gd name="T13" fmla="*/ 18 h 939"/>
                <a:gd name="T14" fmla="*/ 920 w 938"/>
                <a:gd name="T15" fmla="*/ 49 h 939"/>
                <a:gd name="T16" fmla="*/ 936 w 938"/>
                <a:gd name="T17" fmla="*/ 88 h 939"/>
                <a:gd name="T18" fmla="*/ 936 w 938"/>
                <a:gd name="T19" fmla="*/ 130 h 939"/>
                <a:gd name="T20" fmla="*/ 920 w 938"/>
                <a:gd name="T21" fmla="*/ 169 h 939"/>
                <a:gd name="T22" fmla="*/ 623 w 938"/>
                <a:gd name="T23" fmla="*/ 469 h 939"/>
                <a:gd name="T24" fmla="*/ 920 w 938"/>
                <a:gd name="T25" fmla="*/ 770 h 939"/>
                <a:gd name="T26" fmla="*/ 936 w 938"/>
                <a:gd name="T27" fmla="*/ 809 h 939"/>
                <a:gd name="T28" fmla="*/ 936 w 938"/>
                <a:gd name="T29" fmla="*/ 851 h 939"/>
                <a:gd name="T30" fmla="*/ 920 w 938"/>
                <a:gd name="T31" fmla="*/ 890 h 939"/>
                <a:gd name="T32" fmla="*/ 889 w 938"/>
                <a:gd name="T33" fmla="*/ 921 h 939"/>
                <a:gd name="T34" fmla="*/ 850 w 938"/>
                <a:gd name="T35" fmla="*/ 937 h 939"/>
                <a:gd name="T36" fmla="*/ 808 w 938"/>
                <a:gd name="T37" fmla="*/ 937 h 939"/>
                <a:gd name="T38" fmla="*/ 769 w 938"/>
                <a:gd name="T39" fmla="*/ 921 h 939"/>
                <a:gd name="T40" fmla="*/ 469 w 938"/>
                <a:gd name="T41" fmla="*/ 624 h 939"/>
                <a:gd name="T42" fmla="*/ 169 w 938"/>
                <a:gd name="T43" fmla="*/ 921 h 939"/>
                <a:gd name="T44" fmla="*/ 130 w 938"/>
                <a:gd name="T45" fmla="*/ 937 h 939"/>
                <a:gd name="T46" fmla="*/ 88 w 938"/>
                <a:gd name="T47" fmla="*/ 937 h 939"/>
                <a:gd name="T48" fmla="*/ 49 w 938"/>
                <a:gd name="T49" fmla="*/ 921 h 939"/>
                <a:gd name="T50" fmla="*/ 18 w 938"/>
                <a:gd name="T51" fmla="*/ 890 h 939"/>
                <a:gd name="T52" fmla="*/ 2 w 938"/>
                <a:gd name="T53" fmla="*/ 851 h 939"/>
                <a:gd name="T54" fmla="*/ 2 w 938"/>
                <a:gd name="T55" fmla="*/ 809 h 939"/>
                <a:gd name="T56" fmla="*/ 18 w 938"/>
                <a:gd name="T57" fmla="*/ 770 h 939"/>
                <a:gd name="T58" fmla="*/ 315 w 938"/>
                <a:gd name="T59" fmla="*/ 469 h 939"/>
                <a:gd name="T60" fmla="*/ 18 w 938"/>
                <a:gd name="T61" fmla="*/ 169 h 939"/>
                <a:gd name="T62" fmla="*/ 2 w 938"/>
                <a:gd name="T63" fmla="*/ 130 h 939"/>
                <a:gd name="T64" fmla="*/ 2 w 938"/>
                <a:gd name="T65" fmla="*/ 88 h 939"/>
                <a:gd name="T66" fmla="*/ 18 w 938"/>
                <a:gd name="T67" fmla="*/ 49 h 939"/>
                <a:gd name="T68" fmla="*/ 49 w 938"/>
                <a:gd name="T69" fmla="*/ 18 h 939"/>
                <a:gd name="T70" fmla="*/ 88 w 938"/>
                <a:gd name="T71" fmla="*/ 2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939">
                  <a:moveTo>
                    <a:pt x="109" y="0"/>
                  </a:moveTo>
                  <a:lnTo>
                    <a:pt x="130" y="2"/>
                  </a:lnTo>
                  <a:lnTo>
                    <a:pt x="150" y="8"/>
                  </a:lnTo>
                  <a:lnTo>
                    <a:pt x="169" y="18"/>
                  </a:lnTo>
                  <a:lnTo>
                    <a:pt x="186" y="32"/>
                  </a:lnTo>
                  <a:lnTo>
                    <a:pt x="469" y="316"/>
                  </a:lnTo>
                  <a:lnTo>
                    <a:pt x="752" y="32"/>
                  </a:lnTo>
                  <a:lnTo>
                    <a:pt x="769" y="18"/>
                  </a:lnTo>
                  <a:lnTo>
                    <a:pt x="788" y="8"/>
                  </a:lnTo>
                  <a:lnTo>
                    <a:pt x="808" y="2"/>
                  </a:lnTo>
                  <a:lnTo>
                    <a:pt x="829" y="0"/>
                  </a:lnTo>
                  <a:lnTo>
                    <a:pt x="850" y="2"/>
                  </a:lnTo>
                  <a:lnTo>
                    <a:pt x="871" y="8"/>
                  </a:lnTo>
                  <a:lnTo>
                    <a:pt x="889" y="18"/>
                  </a:lnTo>
                  <a:lnTo>
                    <a:pt x="906" y="32"/>
                  </a:lnTo>
                  <a:lnTo>
                    <a:pt x="920" y="49"/>
                  </a:lnTo>
                  <a:lnTo>
                    <a:pt x="930" y="68"/>
                  </a:lnTo>
                  <a:lnTo>
                    <a:pt x="936" y="88"/>
                  </a:lnTo>
                  <a:lnTo>
                    <a:pt x="938" y="109"/>
                  </a:lnTo>
                  <a:lnTo>
                    <a:pt x="936" y="130"/>
                  </a:lnTo>
                  <a:lnTo>
                    <a:pt x="930" y="150"/>
                  </a:lnTo>
                  <a:lnTo>
                    <a:pt x="920" y="169"/>
                  </a:lnTo>
                  <a:lnTo>
                    <a:pt x="906" y="186"/>
                  </a:lnTo>
                  <a:lnTo>
                    <a:pt x="623" y="469"/>
                  </a:lnTo>
                  <a:lnTo>
                    <a:pt x="906" y="752"/>
                  </a:lnTo>
                  <a:lnTo>
                    <a:pt x="920" y="770"/>
                  </a:lnTo>
                  <a:lnTo>
                    <a:pt x="930" y="788"/>
                  </a:lnTo>
                  <a:lnTo>
                    <a:pt x="936" y="809"/>
                  </a:lnTo>
                  <a:lnTo>
                    <a:pt x="938" y="830"/>
                  </a:lnTo>
                  <a:lnTo>
                    <a:pt x="936" y="851"/>
                  </a:lnTo>
                  <a:lnTo>
                    <a:pt x="930" y="870"/>
                  </a:lnTo>
                  <a:lnTo>
                    <a:pt x="920" y="890"/>
                  </a:lnTo>
                  <a:lnTo>
                    <a:pt x="906" y="907"/>
                  </a:lnTo>
                  <a:lnTo>
                    <a:pt x="889" y="921"/>
                  </a:lnTo>
                  <a:lnTo>
                    <a:pt x="871" y="931"/>
                  </a:lnTo>
                  <a:lnTo>
                    <a:pt x="850" y="937"/>
                  </a:lnTo>
                  <a:lnTo>
                    <a:pt x="829" y="939"/>
                  </a:lnTo>
                  <a:lnTo>
                    <a:pt x="808" y="937"/>
                  </a:lnTo>
                  <a:lnTo>
                    <a:pt x="788" y="931"/>
                  </a:lnTo>
                  <a:lnTo>
                    <a:pt x="769" y="921"/>
                  </a:lnTo>
                  <a:lnTo>
                    <a:pt x="752" y="907"/>
                  </a:lnTo>
                  <a:lnTo>
                    <a:pt x="469" y="624"/>
                  </a:lnTo>
                  <a:lnTo>
                    <a:pt x="186" y="907"/>
                  </a:lnTo>
                  <a:lnTo>
                    <a:pt x="169" y="921"/>
                  </a:lnTo>
                  <a:lnTo>
                    <a:pt x="150" y="931"/>
                  </a:lnTo>
                  <a:lnTo>
                    <a:pt x="130" y="937"/>
                  </a:lnTo>
                  <a:lnTo>
                    <a:pt x="109" y="939"/>
                  </a:lnTo>
                  <a:lnTo>
                    <a:pt x="88" y="937"/>
                  </a:lnTo>
                  <a:lnTo>
                    <a:pt x="68" y="931"/>
                  </a:lnTo>
                  <a:lnTo>
                    <a:pt x="49" y="921"/>
                  </a:lnTo>
                  <a:lnTo>
                    <a:pt x="32" y="907"/>
                  </a:lnTo>
                  <a:lnTo>
                    <a:pt x="18" y="890"/>
                  </a:lnTo>
                  <a:lnTo>
                    <a:pt x="8" y="870"/>
                  </a:lnTo>
                  <a:lnTo>
                    <a:pt x="2" y="851"/>
                  </a:lnTo>
                  <a:lnTo>
                    <a:pt x="0" y="830"/>
                  </a:lnTo>
                  <a:lnTo>
                    <a:pt x="2" y="809"/>
                  </a:lnTo>
                  <a:lnTo>
                    <a:pt x="8" y="788"/>
                  </a:lnTo>
                  <a:lnTo>
                    <a:pt x="18" y="770"/>
                  </a:lnTo>
                  <a:lnTo>
                    <a:pt x="32" y="752"/>
                  </a:lnTo>
                  <a:lnTo>
                    <a:pt x="315" y="469"/>
                  </a:lnTo>
                  <a:lnTo>
                    <a:pt x="32" y="186"/>
                  </a:lnTo>
                  <a:lnTo>
                    <a:pt x="18" y="169"/>
                  </a:lnTo>
                  <a:lnTo>
                    <a:pt x="8" y="150"/>
                  </a:lnTo>
                  <a:lnTo>
                    <a:pt x="2" y="130"/>
                  </a:lnTo>
                  <a:lnTo>
                    <a:pt x="0" y="109"/>
                  </a:lnTo>
                  <a:lnTo>
                    <a:pt x="2" y="88"/>
                  </a:lnTo>
                  <a:lnTo>
                    <a:pt x="8" y="68"/>
                  </a:lnTo>
                  <a:lnTo>
                    <a:pt x="18" y="49"/>
                  </a:lnTo>
                  <a:lnTo>
                    <a:pt x="32" y="32"/>
                  </a:lnTo>
                  <a:lnTo>
                    <a:pt x="49" y="18"/>
                  </a:lnTo>
                  <a:lnTo>
                    <a:pt x="68" y="8"/>
                  </a:lnTo>
                  <a:lnTo>
                    <a:pt x="88" y="2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5" name="Freeform 122"/>
            <p:cNvSpPr>
              <a:spLocks/>
            </p:cNvSpPr>
            <p:nvPr/>
          </p:nvSpPr>
          <p:spPr bwMode="auto">
            <a:xfrm>
              <a:off x="4024" y="2463"/>
              <a:ext cx="63" cy="63"/>
            </a:xfrm>
            <a:custGeom>
              <a:avLst/>
              <a:gdLst>
                <a:gd name="T0" fmla="*/ 129 w 937"/>
                <a:gd name="T1" fmla="*/ 2 h 940"/>
                <a:gd name="T2" fmla="*/ 168 w 937"/>
                <a:gd name="T3" fmla="*/ 18 h 940"/>
                <a:gd name="T4" fmla="*/ 468 w 937"/>
                <a:gd name="T5" fmla="*/ 315 h 940"/>
                <a:gd name="T6" fmla="*/ 769 w 937"/>
                <a:gd name="T7" fmla="*/ 18 h 940"/>
                <a:gd name="T8" fmla="*/ 808 w 937"/>
                <a:gd name="T9" fmla="*/ 2 h 940"/>
                <a:gd name="T10" fmla="*/ 849 w 937"/>
                <a:gd name="T11" fmla="*/ 2 h 940"/>
                <a:gd name="T12" fmla="*/ 889 w 937"/>
                <a:gd name="T13" fmla="*/ 18 h 940"/>
                <a:gd name="T14" fmla="*/ 920 w 937"/>
                <a:gd name="T15" fmla="*/ 50 h 940"/>
                <a:gd name="T16" fmla="*/ 935 w 937"/>
                <a:gd name="T17" fmla="*/ 88 h 940"/>
                <a:gd name="T18" fmla="*/ 935 w 937"/>
                <a:gd name="T19" fmla="*/ 130 h 940"/>
                <a:gd name="T20" fmla="*/ 920 w 937"/>
                <a:gd name="T21" fmla="*/ 169 h 940"/>
                <a:gd name="T22" fmla="*/ 622 w 937"/>
                <a:gd name="T23" fmla="*/ 470 h 940"/>
                <a:gd name="T24" fmla="*/ 920 w 937"/>
                <a:gd name="T25" fmla="*/ 770 h 940"/>
                <a:gd name="T26" fmla="*/ 935 w 937"/>
                <a:gd name="T27" fmla="*/ 809 h 940"/>
                <a:gd name="T28" fmla="*/ 935 w 937"/>
                <a:gd name="T29" fmla="*/ 851 h 940"/>
                <a:gd name="T30" fmla="*/ 920 w 937"/>
                <a:gd name="T31" fmla="*/ 890 h 940"/>
                <a:gd name="T32" fmla="*/ 889 w 937"/>
                <a:gd name="T33" fmla="*/ 921 h 940"/>
                <a:gd name="T34" fmla="*/ 849 w 937"/>
                <a:gd name="T35" fmla="*/ 937 h 940"/>
                <a:gd name="T36" fmla="*/ 808 w 937"/>
                <a:gd name="T37" fmla="*/ 937 h 940"/>
                <a:gd name="T38" fmla="*/ 769 w 937"/>
                <a:gd name="T39" fmla="*/ 921 h 940"/>
                <a:gd name="T40" fmla="*/ 468 w 937"/>
                <a:gd name="T41" fmla="*/ 624 h 940"/>
                <a:gd name="T42" fmla="*/ 168 w 937"/>
                <a:gd name="T43" fmla="*/ 921 h 940"/>
                <a:gd name="T44" fmla="*/ 129 w 937"/>
                <a:gd name="T45" fmla="*/ 937 h 940"/>
                <a:gd name="T46" fmla="*/ 88 w 937"/>
                <a:gd name="T47" fmla="*/ 937 h 940"/>
                <a:gd name="T48" fmla="*/ 48 w 937"/>
                <a:gd name="T49" fmla="*/ 921 h 940"/>
                <a:gd name="T50" fmla="*/ 17 w 937"/>
                <a:gd name="T51" fmla="*/ 890 h 940"/>
                <a:gd name="T52" fmla="*/ 2 w 937"/>
                <a:gd name="T53" fmla="*/ 851 h 940"/>
                <a:gd name="T54" fmla="*/ 2 w 937"/>
                <a:gd name="T55" fmla="*/ 809 h 940"/>
                <a:gd name="T56" fmla="*/ 17 w 937"/>
                <a:gd name="T57" fmla="*/ 770 h 940"/>
                <a:gd name="T58" fmla="*/ 315 w 937"/>
                <a:gd name="T59" fmla="*/ 470 h 940"/>
                <a:gd name="T60" fmla="*/ 17 w 937"/>
                <a:gd name="T61" fmla="*/ 169 h 940"/>
                <a:gd name="T62" fmla="*/ 2 w 937"/>
                <a:gd name="T63" fmla="*/ 130 h 940"/>
                <a:gd name="T64" fmla="*/ 2 w 937"/>
                <a:gd name="T65" fmla="*/ 89 h 940"/>
                <a:gd name="T66" fmla="*/ 17 w 937"/>
                <a:gd name="T67" fmla="*/ 50 h 940"/>
                <a:gd name="T68" fmla="*/ 48 w 937"/>
                <a:gd name="T69" fmla="*/ 18 h 940"/>
                <a:gd name="T70" fmla="*/ 88 w 937"/>
                <a:gd name="T71" fmla="*/ 2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7" h="940">
                  <a:moveTo>
                    <a:pt x="108" y="0"/>
                  </a:moveTo>
                  <a:lnTo>
                    <a:pt x="129" y="2"/>
                  </a:lnTo>
                  <a:lnTo>
                    <a:pt x="149" y="8"/>
                  </a:lnTo>
                  <a:lnTo>
                    <a:pt x="168" y="18"/>
                  </a:lnTo>
                  <a:lnTo>
                    <a:pt x="185" y="32"/>
                  </a:lnTo>
                  <a:lnTo>
                    <a:pt x="468" y="315"/>
                  </a:lnTo>
                  <a:lnTo>
                    <a:pt x="751" y="32"/>
                  </a:lnTo>
                  <a:lnTo>
                    <a:pt x="769" y="18"/>
                  </a:lnTo>
                  <a:lnTo>
                    <a:pt x="787" y="8"/>
                  </a:lnTo>
                  <a:lnTo>
                    <a:pt x="808" y="2"/>
                  </a:lnTo>
                  <a:lnTo>
                    <a:pt x="829" y="0"/>
                  </a:lnTo>
                  <a:lnTo>
                    <a:pt x="849" y="2"/>
                  </a:lnTo>
                  <a:lnTo>
                    <a:pt x="869" y="8"/>
                  </a:lnTo>
                  <a:lnTo>
                    <a:pt x="889" y="18"/>
                  </a:lnTo>
                  <a:lnTo>
                    <a:pt x="905" y="32"/>
                  </a:lnTo>
                  <a:lnTo>
                    <a:pt x="920" y="50"/>
                  </a:lnTo>
                  <a:lnTo>
                    <a:pt x="929" y="68"/>
                  </a:lnTo>
                  <a:lnTo>
                    <a:pt x="935" y="88"/>
                  </a:lnTo>
                  <a:lnTo>
                    <a:pt x="937" y="110"/>
                  </a:lnTo>
                  <a:lnTo>
                    <a:pt x="935" y="130"/>
                  </a:lnTo>
                  <a:lnTo>
                    <a:pt x="929" y="150"/>
                  </a:lnTo>
                  <a:lnTo>
                    <a:pt x="920" y="169"/>
                  </a:lnTo>
                  <a:lnTo>
                    <a:pt x="905" y="186"/>
                  </a:lnTo>
                  <a:lnTo>
                    <a:pt x="622" y="470"/>
                  </a:lnTo>
                  <a:lnTo>
                    <a:pt x="905" y="753"/>
                  </a:lnTo>
                  <a:lnTo>
                    <a:pt x="920" y="770"/>
                  </a:lnTo>
                  <a:lnTo>
                    <a:pt x="929" y="789"/>
                  </a:lnTo>
                  <a:lnTo>
                    <a:pt x="935" y="809"/>
                  </a:lnTo>
                  <a:lnTo>
                    <a:pt x="937" y="830"/>
                  </a:lnTo>
                  <a:lnTo>
                    <a:pt x="935" y="851"/>
                  </a:lnTo>
                  <a:lnTo>
                    <a:pt x="929" y="871"/>
                  </a:lnTo>
                  <a:lnTo>
                    <a:pt x="920" y="890"/>
                  </a:lnTo>
                  <a:lnTo>
                    <a:pt x="905" y="907"/>
                  </a:lnTo>
                  <a:lnTo>
                    <a:pt x="889" y="921"/>
                  </a:lnTo>
                  <a:lnTo>
                    <a:pt x="869" y="931"/>
                  </a:lnTo>
                  <a:lnTo>
                    <a:pt x="849" y="937"/>
                  </a:lnTo>
                  <a:lnTo>
                    <a:pt x="829" y="940"/>
                  </a:lnTo>
                  <a:lnTo>
                    <a:pt x="808" y="937"/>
                  </a:lnTo>
                  <a:lnTo>
                    <a:pt x="787" y="931"/>
                  </a:lnTo>
                  <a:lnTo>
                    <a:pt x="769" y="921"/>
                  </a:lnTo>
                  <a:lnTo>
                    <a:pt x="751" y="907"/>
                  </a:lnTo>
                  <a:lnTo>
                    <a:pt x="468" y="624"/>
                  </a:lnTo>
                  <a:lnTo>
                    <a:pt x="185" y="907"/>
                  </a:lnTo>
                  <a:lnTo>
                    <a:pt x="168" y="921"/>
                  </a:lnTo>
                  <a:lnTo>
                    <a:pt x="149" y="931"/>
                  </a:lnTo>
                  <a:lnTo>
                    <a:pt x="129" y="937"/>
                  </a:lnTo>
                  <a:lnTo>
                    <a:pt x="108" y="940"/>
                  </a:lnTo>
                  <a:lnTo>
                    <a:pt x="88" y="937"/>
                  </a:lnTo>
                  <a:lnTo>
                    <a:pt x="67" y="931"/>
                  </a:lnTo>
                  <a:lnTo>
                    <a:pt x="48" y="921"/>
                  </a:lnTo>
                  <a:lnTo>
                    <a:pt x="32" y="907"/>
                  </a:lnTo>
                  <a:lnTo>
                    <a:pt x="17" y="890"/>
                  </a:lnTo>
                  <a:lnTo>
                    <a:pt x="7" y="871"/>
                  </a:lnTo>
                  <a:lnTo>
                    <a:pt x="2" y="851"/>
                  </a:lnTo>
                  <a:lnTo>
                    <a:pt x="0" y="830"/>
                  </a:lnTo>
                  <a:lnTo>
                    <a:pt x="2" y="809"/>
                  </a:lnTo>
                  <a:lnTo>
                    <a:pt x="7" y="789"/>
                  </a:lnTo>
                  <a:lnTo>
                    <a:pt x="17" y="770"/>
                  </a:lnTo>
                  <a:lnTo>
                    <a:pt x="32" y="753"/>
                  </a:lnTo>
                  <a:lnTo>
                    <a:pt x="315" y="470"/>
                  </a:lnTo>
                  <a:lnTo>
                    <a:pt x="32" y="186"/>
                  </a:lnTo>
                  <a:lnTo>
                    <a:pt x="17" y="169"/>
                  </a:lnTo>
                  <a:lnTo>
                    <a:pt x="7" y="150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7" y="68"/>
                  </a:lnTo>
                  <a:lnTo>
                    <a:pt x="17" y="50"/>
                  </a:lnTo>
                  <a:lnTo>
                    <a:pt x="32" y="32"/>
                  </a:lnTo>
                  <a:lnTo>
                    <a:pt x="48" y="18"/>
                  </a:lnTo>
                  <a:lnTo>
                    <a:pt x="67" y="8"/>
                  </a:lnTo>
                  <a:lnTo>
                    <a:pt x="88" y="2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6" name="Freeform 123"/>
            <p:cNvSpPr>
              <a:spLocks/>
            </p:cNvSpPr>
            <p:nvPr/>
          </p:nvSpPr>
          <p:spPr bwMode="auto">
            <a:xfrm>
              <a:off x="3951" y="2336"/>
              <a:ext cx="136" cy="124"/>
            </a:xfrm>
            <a:custGeom>
              <a:avLst/>
              <a:gdLst>
                <a:gd name="T0" fmla="*/ 1506 w 2041"/>
                <a:gd name="T1" fmla="*/ 0 h 1846"/>
                <a:gd name="T2" fmla="*/ 1547 w 2041"/>
                <a:gd name="T3" fmla="*/ 14 h 1846"/>
                <a:gd name="T4" fmla="*/ 2004 w 2041"/>
                <a:gd name="T5" fmla="*/ 409 h 1846"/>
                <a:gd name="T6" fmla="*/ 2031 w 2041"/>
                <a:gd name="T7" fmla="*/ 443 h 1846"/>
                <a:gd name="T8" fmla="*/ 2041 w 2041"/>
                <a:gd name="T9" fmla="*/ 484 h 1846"/>
                <a:gd name="T10" fmla="*/ 2036 w 2041"/>
                <a:gd name="T11" fmla="*/ 525 h 1846"/>
                <a:gd name="T12" fmla="*/ 2015 w 2041"/>
                <a:gd name="T13" fmla="*/ 563 h 1846"/>
                <a:gd name="T14" fmla="*/ 1615 w 2041"/>
                <a:gd name="T15" fmla="*/ 1018 h 1846"/>
                <a:gd name="T16" fmla="*/ 1574 w 2041"/>
                <a:gd name="T17" fmla="*/ 1038 h 1846"/>
                <a:gd name="T18" fmla="*/ 1532 w 2041"/>
                <a:gd name="T19" fmla="*/ 1038 h 1846"/>
                <a:gd name="T20" fmla="*/ 1496 w 2041"/>
                <a:gd name="T21" fmla="*/ 1024 h 1846"/>
                <a:gd name="T22" fmla="*/ 1464 w 2041"/>
                <a:gd name="T23" fmla="*/ 997 h 1846"/>
                <a:gd name="T24" fmla="*/ 1445 w 2041"/>
                <a:gd name="T25" fmla="*/ 959 h 1846"/>
                <a:gd name="T26" fmla="*/ 1443 w 2041"/>
                <a:gd name="T27" fmla="*/ 917 h 1846"/>
                <a:gd name="T28" fmla="*/ 1455 w 2041"/>
                <a:gd name="T29" fmla="*/ 877 h 1846"/>
                <a:gd name="T30" fmla="*/ 1685 w 2041"/>
                <a:gd name="T31" fmla="*/ 609 h 1846"/>
                <a:gd name="T32" fmla="*/ 1479 w 2041"/>
                <a:gd name="T33" fmla="*/ 646 h 1846"/>
                <a:gd name="T34" fmla="*/ 1286 w 2041"/>
                <a:gd name="T35" fmla="*/ 702 h 1846"/>
                <a:gd name="T36" fmla="*/ 1106 w 2041"/>
                <a:gd name="T37" fmla="*/ 777 h 1846"/>
                <a:gd name="T38" fmla="*/ 938 w 2041"/>
                <a:gd name="T39" fmla="*/ 872 h 1846"/>
                <a:gd name="T40" fmla="*/ 784 w 2041"/>
                <a:gd name="T41" fmla="*/ 986 h 1846"/>
                <a:gd name="T42" fmla="*/ 642 w 2041"/>
                <a:gd name="T43" fmla="*/ 1119 h 1846"/>
                <a:gd name="T44" fmla="*/ 513 w 2041"/>
                <a:gd name="T45" fmla="*/ 1271 h 1846"/>
                <a:gd name="T46" fmla="*/ 428 w 2041"/>
                <a:gd name="T47" fmla="*/ 1394 h 1846"/>
                <a:gd name="T48" fmla="*/ 360 w 2041"/>
                <a:gd name="T49" fmla="*/ 1514 h 1846"/>
                <a:gd name="T50" fmla="*/ 305 w 2041"/>
                <a:gd name="T51" fmla="*/ 1626 h 1846"/>
                <a:gd name="T52" fmla="*/ 263 w 2041"/>
                <a:gd name="T53" fmla="*/ 1726 h 1846"/>
                <a:gd name="T54" fmla="*/ 232 w 2041"/>
                <a:gd name="T55" fmla="*/ 1810 h 1846"/>
                <a:gd name="T56" fmla="*/ 171 w 2041"/>
                <a:gd name="T57" fmla="*/ 1832 h 1846"/>
                <a:gd name="T58" fmla="*/ 67 w 2041"/>
                <a:gd name="T59" fmla="*/ 1822 h 1846"/>
                <a:gd name="T60" fmla="*/ 0 w 2041"/>
                <a:gd name="T61" fmla="*/ 1826 h 1846"/>
                <a:gd name="T62" fmla="*/ 20 w 2041"/>
                <a:gd name="T63" fmla="*/ 1760 h 1846"/>
                <a:gd name="T64" fmla="*/ 49 w 2041"/>
                <a:gd name="T65" fmla="*/ 1675 h 1846"/>
                <a:gd name="T66" fmla="*/ 89 w 2041"/>
                <a:gd name="T67" fmla="*/ 1574 h 1846"/>
                <a:gd name="T68" fmla="*/ 141 w 2041"/>
                <a:gd name="T69" fmla="*/ 1461 h 1846"/>
                <a:gd name="T70" fmla="*/ 208 w 2041"/>
                <a:gd name="T71" fmla="*/ 1339 h 1846"/>
                <a:gd name="T72" fmla="*/ 287 w 2041"/>
                <a:gd name="T73" fmla="*/ 1212 h 1846"/>
                <a:gd name="T74" fmla="*/ 369 w 2041"/>
                <a:gd name="T75" fmla="*/ 1101 h 1846"/>
                <a:gd name="T76" fmla="*/ 448 w 2041"/>
                <a:gd name="T77" fmla="*/ 1008 h 1846"/>
                <a:gd name="T78" fmla="*/ 539 w 2041"/>
                <a:gd name="T79" fmla="*/ 914 h 1846"/>
                <a:gd name="T80" fmla="*/ 642 w 2041"/>
                <a:gd name="T81" fmla="*/ 822 h 1846"/>
                <a:gd name="T82" fmla="*/ 758 w 2041"/>
                <a:gd name="T83" fmla="*/ 733 h 1846"/>
                <a:gd name="T84" fmla="*/ 887 w 2041"/>
                <a:gd name="T85" fmla="*/ 650 h 1846"/>
                <a:gd name="T86" fmla="*/ 1032 w 2041"/>
                <a:gd name="T87" fmla="*/ 573 h 1846"/>
                <a:gd name="T88" fmla="*/ 1190 w 2041"/>
                <a:gd name="T89" fmla="*/ 507 h 1846"/>
                <a:gd name="T90" fmla="*/ 1364 w 2041"/>
                <a:gd name="T91" fmla="*/ 452 h 1846"/>
                <a:gd name="T92" fmla="*/ 1554 w 2041"/>
                <a:gd name="T93" fmla="*/ 409 h 1846"/>
                <a:gd name="T94" fmla="*/ 1422 w 2041"/>
                <a:gd name="T95" fmla="*/ 191 h 1846"/>
                <a:gd name="T96" fmla="*/ 1395 w 2041"/>
                <a:gd name="T97" fmla="*/ 157 h 1846"/>
                <a:gd name="T98" fmla="*/ 1385 w 2041"/>
                <a:gd name="T99" fmla="*/ 117 h 1846"/>
                <a:gd name="T100" fmla="*/ 1390 w 2041"/>
                <a:gd name="T101" fmla="*/ 75 h 1846"/>
                <a:gd name="T102" fmla="*/ 1411 w 2041"/>
                <a:gd name="T103" fmla="*/ 38 h 1846"/>
                <a:gd name="T104" fmla="*/ 1445 w 2041"/>
                <a:gd name="T105" fmla="*/ 11 h 1846"/>
                <a:gd name="T106" fmla="*/ 1485 w 2041"/>
                <a:gd name="T107" fmla="*/ 0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41" h="1846">
                  <a:moveTo>
                    <a:pt x="1485" y="0"/>
                  </a:moveTo>
                  <a:lnTo>
                    <a:pt x="1506" y="0"/>
                  </a:lnTo>
                  <a:lnTo>
                    <a:pt x="1527" y="6"/>
                  </a:lnTo>
                  <a:lnTo>
                    <a:pt x="1547" y="14"/>
                  </a:lnTo>
                  <a:lnTo>
                    <a:pt x="1564" y="26"/>
                  </a:lnTo>
                  <a:lnTo>
                    <a:pt x="2004" y="409"/>
                  </a:lnTo>
                  <a:lnTo>
                    <a:pt x="2019" y="425"/>
                  </a:lnTo>
                  <a:lnTo>
                    <a:pt x="2031" y="443"/>
                  </a:lnTo>
                  <a:lnTo>
                    <a:pt x="2038" y="463"/>
                  </a:lnTo>
                  <a:lnTo>
                    <a:pt x="2041" y="484"/>
                  </a:lnTo>
                  <a:lnTo>
                    <a:pt x="2041" y="505"/>
                  </a:lnTo>
                  <a:lnTo>
                    <a:pt x="2036" y="525"/>
                  </a:lnTo>
                  <a:lnTo>
                    <a:pt x="2027" y="544"/>
                  </a:lnTo>
                  <a:lnTo>
                    <a:pt x="2015" y="563"/>
                  </a:lnTo>
                  <a:lnTo>
                    <a:pt x="1633" y="1002"/>
                  </a:lnTo>
                  <a:lnTo>
                    <a:pt x="1615" y="1018"/>
                  </a:lnTo>
                  <a:lnTo>
                    <a:pt x="1595" y="1030"/>
                  </a:lnTo>
                  <a:lnTo>
                    <a:pt x="1574" y="1038"/>
                  </a:lnTo>
                  <a:lnTo>
                    <a:pt x="1551" y="1040"/>
                  </a:lnTo>
                  <a:lnTo>
                    <a:pt x="1532" y="1038"/>
                  </a:lnTo>
                  <a:lnTo>
                    <a:pt x="1513" y="1032"/>
                  </a:lnTo>
                  <a:lnTo>
                    <a:pt x="1496" y="1024"/>
                  </a:lnTo>
                  <a:lnTo>
                    <a:pt x="1479" y="1013"/>
                  </a:lnTo>
                  <a:lnTo>
                    <a:pt x="1464" y="997"/>
                  </a:lnTo>
                  <a:lnTo>
                    <a:pt x="1453" y="979"/>
                  </a:lnTo>
                  <a:lnTo>
                    <a:pt x="1445" y="959"/>
                  </a:lnTo>
                  <a:lnTo>
                    <a:pt x="1442" y="938"/>
                  </a:lnTo>
                  <a:lnTo>
                    <a:pt x="1443" y="917"/>
                  </a:lnTo>
                  <a:lnTo>
                    <a:pt x="1447" y="897"/>
                  </a:lnTo>
                  <a:lnTo>
                    <a:pt x="1455" y="877"/>
                  </a:lnTo>
                  <a:lnTo>
                    <a:pt x="1469" y="859"/>
                  </a:lnTo>
                  <a:lnTo>
                    <a:pt x="1685" y="609"/>
                  </a:lnTo>
                  <a:lnTo>
                    <a:pt x="1581" y="625"/>
                  </a:lnTo>
                  <a:lnTo>
                    <a:pt x="1479" y="646"/>
                  </a:lnTo>
                  <a:lnTo>
                    <a:pt x="1382" y="672"/>
                  </a:lnTo>
                  <a:lnTo>
                    <a:pt x="1286" y="702"/>
                  </a:lnTo>
                  <a:lnTo>
                    <a:pt x="1194" y="737"/>
                  </a:lnTo>
                  <a:lnTo>
                    <a:pt x="1106" y="777"/>
                  </a:lnTo>
                  <a:lnTo>
                    <a:pt x="1020" y="822"/>
                  </a:lnTo>
                  <a:lnTo>
                    <a:pt x="938" y="872"/>
                  </a:lnTo>
                  <a:lnTo>
                    <a:pt x="859" y="927"/>
                  </a:lnTo>
                  <a:lnTo>
                    <a:pt x="784" y="986"/>
                  </a:lnTo>
                  <a:lnTo>
                    <a:pt x="711" y="1050"/>
                  </a:lnTo>
                  <a:lnTo>
                    <a:pt x="642" y="1119"/>
                  </a:lnTo>
                  <a:lnTo>
                    <a:pt x="577" y="1192"/>
                  </a:lnTo>
                  <a:lnTo>
                    <a:pt x="513" y="1271"/>
                  </a:lnTo>
                  <a:lnTo>
                    <a:pt x="469" y="1332"/>
                  </a:lnTo>
                  <a:lnTo>
                    <a:pt x="428" y="1394"/>
                  </a:lnTo>
                  <a:lnTo>
                    <a:pt x="392" y="1455"/>
                  </a:lnTo>
                  <a:lnTo>
                    <a:pt x="360" y="1514"/>
                  </a:lnTo>
                  <a:lnTo>
                    <a:pt x="330" y="1571"/>
                  </a:lnTo>
                  <a:lnTo>
                    <a:pt x="305" y="1626"/>
                  </a:lnTo>
                  <a:lnTo>
                    <a:pt x="282" y="1678"/>
                  </a:lnTo>
                  <a:lnTo>
                    <a:pt x="263" y="1726"/>
                  </a:lnTo>
                  <a:lnTo>
                    <a:pt x="246" y="1771"/>
                  </a:lnTo>
                  <a:lnTo>
                    <a:pt x="232" y="1810"/>
                  </a:lnTo>
                  <a:lnTo>
                    <a:pt x="221" y="1846"/>
                  </a:lnTo>
                  <a:lnTo>
                    <a:pt x="171" y="1832"/>
                  </a:lnTo>
                  <a:lnTo>
                    <a:pt x="120" y="1824"/>
                  </a:lnTo>
                  <a:lnTo>
                    <a:pt x="67" y="1822"/>
                  </a:lnTo>
                  <a:lnTo>
                    <a:pt x="33" y="1823"/>
                  </a:lnTo>
                  <a:lnTo>
                    <a:pt x="0" y="1826"/>
                  </a:lnTo>
                  <a:lnTo>
                    <a:pt x="9" y="1795"/>
                  </a:lnTo>
                  <a:lnTo>
                    <a:pt x="20" y="1760"/>
                  </a:lnTo>
                  <a:lnTo>
                    <a:pt x="33" y="1719"/>
                  </a:lnTo>
                  <a:lnTo>
                    <a:pt x="49" y="1675"/>
                  </a:lnTo>
                  <a:lnTo>
                    <a:pt x="68" y="1626"/>
                  </a:lnTo>
                  <a:lnTo>
                    <a:pt x="89" y="1574"/>
                  </a:lnTo>
                  <a:lnTo>
                    <a:pt x="113" y="1518"/>
                  </a:lnTo>
                  <a:lnTo>
                    <a:pt x="141" y="1461"/>
                  </a:lnTo>
                  <a:lnTo>
                    <a:pt x="172" y="1401"/>
                  </a:lnTo>
                  <a:lnTo>
                    <a:pt x="208" y="1339"/>
                  </a:lnTo>
                  <a:lnTo>
                    <a:pt x="246" y="1276"/>
                  </a:lnTo>
                  <a:lnTo>
                    <a:pt x="287" y="1212"/>
                  </a:lnTo>
                  <a:lnTo>
                    <a:pt x="334" y="1148"/>
                  </a:lnTo>
                  <a:lnTo>
                    <a:pt x="369" y="1101"/>
                  </a:lnTo>
                  <a:lnTo>
                    <a:pt x="408" y="1054"/>
                  </a:lnTo>
                  <a:lnTo>
                    <a:pt x="448" y="1008"/>
                  </a:lnTo>
                  <a:lnTo>
                    <a:pt x="493" y="961"/>
                  </a:lnTo>
                  <a:lnTo>
                    <a:pt x="539" y="914"/>
                  </a:lnTo>
                  <a:lnTo>
                    <a:pt x="589" y="868"/>
                  </a:lnTo>
                  <a:lnTo>
                    <a:pt x="642" y="822"/>
                  </a:lnTo>
                  <a:lnTo>
                    <a:pt x="699" y="776"/>
                  </a:lnTo>
                  <a:lnTo>
                    <a:pt x="758" y="733"/>
                  </a:lnTo>
                  <a:lnTo>
                    <a:pt x="821" y="690"/>
                  </a:lnTo>
                  <a:lnTo>
                    <a:pt x="887" y="650"/>
                  </a:lnTo>
                  <a:lnTo>
                    <a:pt x="958" y="610"/>
                  </a:lnTo>
                  <a:lnTo>
                    <a:pt x="1032" y="573"/>
                  </a:lnTo>
                  <a:lnTo>
                    <a:pt x="1109" y="539"/>
                  </a:lnTo>
                  <a:lnTo>
                    <a:pt x="1190" y="507"/>
                  </a:lnTo>
                  <a:lnTo>
                    <a:pt x="1275" y="478"/>
                  </a:lnTo>
                  <a:lnTo>
                    <a:pt x="1364" y="452"/>
                  </a:lnTo>
                  <a:lnTo>
                    <a:pt x="1456" y="429"/>
                  </a:lnTo>
                  <a:lnTo>
                    <a:pt x="1554" y="409"/>
                  </a:lnTo>
                  <a:lnTo>
                    <a:pt x="1654" y="394"/>
                  </a:lnTo>
                  <a:lnTo>
                    <a:pt x="1422" y="191"/>
                  </a:lnTo>
                  <a:lnTo>
                    <a:pt x="1407" y="175"/>
                  </a:lnTo>
                  <a:lnTo>
                    <a:pt x="1395" y="157"/>
                  </a:lnTo>
                  <a:lnTo>
                    <a:pt x="1388" y="137"/>
                  </a:lnTo>
                  <a:lnTo>
                    <a:pt x="1385" y="117"/>
                  </a:lnTo>
                  <a:lnTo>
                    <a:pt x="1385" y="96"/>
                  </a:lnTo>
                  <a:lnTo>
                    <a:pt x="1390" y="75"/>
                  </a:lnTo>
                  <a:lnTo>
                    <a:pt x="1398" y="55"/>
                  </a:lnTo>
                  <a:lnTo>
                    <a:pt x="1411" y="38"/>
                  </a:lnTo>
                  <a:lnTo>
                    <a:pt x="1427" y="22"/>
                  </a:lnTo>
                  <a:lnTo>
                    <a:pt x="1445" y="11"/>
                  </a:lnTo>
                  <a:lnTo>
                    <a:pt x="1465" y="4"/>
                  </a:lnTo>
                  <a:lnTo>
                    <a:pt x="1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7" name="Freeform 124"/>
            <p:cNvSpPr>
              <a:spLocks/>
            </p:cNvSpPr>
            <p:nvPr/>
          </p:nvSpPr>
          <p:spPr bwMode="auto">
            <a:xfrm>
              <a:off x="3934" y="2470"/>
              <a:ext cx="43" cy="43"/>
            </a:xfrm>
            <a:custGeom>
              <a:avLst/>
              <a:gdLst>
                <a:gd name="T0" fmla="*/ 323 w 644"/>
                <a:gd name="T1" fmla="*/ 0 h 644"/>
                <a:gd name="T2" fmla="*/ 366 w 644"/>
                <a:gd name="T3" fmla="*/ 3 h 644"/>
                <a:gd name="T4" fmla="*/ 408 w 644"/>
                <a:gd name="T5" fmla="*/ 12 h 644"/>
                <a:gd name="T6" fmla="*/ 448 w 644"/>
                <a:gd name="T7" fmla="*/ 25 h 644"/>
                <a:gd name="T8" fmla="*/ 485 w 644"/>
                <a:gd name="T9" fmla="*/ 44 h 644"/>
                <a:gd name="T10" fmla="*/ 520 w 644"/>
                <a:gd name="T11" fmla="*/ 68 h 644"/>
                <a:gd name="T12" fmla="*/ 550 w 644"/>
                <a:gd name="T13" fmla="*/ 95 h 644"/>
                <a:gd name="T14" fmla="*/ 578 w 644"/>
                <a:gd name="T15" fmla="*/ 126 h 644"/>
                <a:gd name="T16" fmla="*/ 600 w 644"/>
                <a:gd name="T17" fmla="*/ 160 h 644"/>
                <a:gd name="T18" fmla="*/ 619 w 644"/>
                <a:gd name="T19" fmla="*/ 197 h 644"/>
                <a:gd name="T20" fmla="*/ 633 w 644"/>
                <a:gd name="T21" fmla="*/ 237 h 644"/>
                <a:gd name="T22" fmla="*/ 642 w 644"/>
                <a:gd name="T23" fmla="*/ 278 h 644"/>
                <a:gd name="T24" fmla="*/ 644 w 644"/>
                <a:gd name="T25" fmla="*/ 322 h 644"/>
                <a:gd name="T26" fmla="*/ 642 w 644"/>
                <a:gd name="T27" fmla="*/ 365 h 644"/>
                <a:gd name="T28" fmla="*/ 633 w 644"/>
                <a:gd name="T29" fmla="*/ 408 h 644"/>
                <a:gd name="T30" fmla="*/ 619 w 644"/>
                <a:gd name="T31" fmla="*/ 447 h 644"/>
                <a:gd name="T32" fmla="*/ 600 w 644"/>
                <a:gd name="T33" fmla="*/ 485 h 644"/>
                <a:gd name="T34" fmla="*/ 578 w 644"/>
                <a:gd name="T35" fmla="*/ 519 h 644"/>
                <a:gd name="T36" fmla="*/ 550 w 644"/>
                <a:gd name="T37" fmla="*/ 550 h 644"/>
                <a:gd name="T38" fmla="*/ 520 w 644"/>
                <a:gd name="T39" fmla="*/ 577 h 644"/>
                <a:gd name="T40" fmla="*/ 485 w 644"/>
                <a:gd name="T41" fmla="*/ 600 h 644"/>
                <a:gd name="T42" fmla="*/ 448 w 644"/>
                <a:gd name="T43" fmla="*/ 618 h 644"/>
                <a:gd name="T44" fmla="*/ 408 w 644"/>
                <a:gd name="T45" fmla="*/ 633 h 644"/>
                <a:gd name="T46" fmla="*/ 366 w 644"/>
                <a:gd name="T47" fmla="*/ 641 h 644"/>
                <a:gd name="T48" fmla="*/ 323 w 644"/>
                <a:gd name="T49" fmla="*/ 644 h 644"/>
                <a:gd name="T50" fmla="*/ 279 w 644"/>
                <a:gd name="T51" fmla="*/ 641 h 644"/>
                <a:gd name="T52" fmla="*/ 237 w 644"/>
                <a:gd name="T53" fmla="*/ 633 h 644"/>
                <a:gd name="T54" fmla="*/ 197 w 644"/>
                <a:gd name="T55" fmla="*/ 618 h 644"/>
                <a:gd name="T56" fmla="*/ 160 w 644"/>
                <a:gd name="T57" fmla="*/ 600 h 644"/>
                <a:gd name="T58" fmla="*/ 126 w 644"/>
                <a:gd name="T59" fmla="*/ 577 h 644"/>
                <a:gd name="T60" fmla="*/ 95 w 644"/>
                <a:gd name="T61" fmla="*/ 550 h 644"/>
                <a:gd name="T62" fmla="*/ 68 w 644"/>
                <a:gd name="T63" fmla="*/ 519 h 644"/>
                <a:gd name="T64" fmla="*/ 45 w 644"/>
                <a:gd name="T65" fmla="*/ 485 h 644"/>
                <a:gd name="T66" fmla="*/ 26 w 644"/>
                <a:gd name="T67" fmla="*/ 447 h 644"/>
                <a:gd name="T68" fmla="*/ 13 w 644"/>
                <a:gd name="T69" fmla="*/ 408 h 644"/>
                <a:gd name="T70" fmla="*/ 3 w 644"/>
                <a:gd name="T71" fmla="*/ 365 h 644"/>
                <a:gd name="T72" fmla="*/ 0 w 644"/>
                <a:gd name="T73" fmla="*/ 322 h 644"/>
                <a:gd name="T74" fmla="*/ 3 w 644"/>
                <a:gd name="T75" fmla="*/ 278 h 644"/>
                <a:gd name="T76" fmla="*/ 13 w 644"/>
                <a:gd name="T77" fmla="*/ 237 h 644"/>
                <a:gd name="T78" fmla="*/ 26 w 644"/>
                <a:gd name="T79" fmla="*/ 197 h 644"/>
                <a:gd name="T80" fmla="*/ 45 w 644"/>
                <a:gd name="T81" fmla="*/ 160 h 644"/>
                <a:gd name="T82" fmla="*/ 68 w 644"/>
                <a:gd name="T83" fmla="*/ 126 h 644"/>
                <a:gd name="T84" fmla="*/ 95 w 644"/>
                <a:gd name="T85" fmla="*/ 95 h 644"/>
                <a:gd name="T86" fmla="*/ 126 w 644"/>
                <a:gd name="T87" fmla="*/ 68 h 644"/>
                <a:gd name="T88" fmla="*/ 160 w 644"/>
                <a:gd name="T89" fmla="*/ 44 h 644"/>
                <a:gd name="T90" fmla="*/ 197 w 644"/>
                <a:gd name="T91" fmla="*/ 25 h 644"/>
                <a:gd name="T92" fmla="*/ 237 w 644"/>
                <a:gd name="T93" fmla="*/ 12 h 644"/>
                <a:gd name="T94" fmla="*/ 279 w 644"/>
                <a:gd name="T95" fmla="*/ 3 h 644"/>
                <a:gd name="T96" fmla="*/ 323 w 644"/>
                <a:gd name="T97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4" h="644">
                  <a:moveTo>
                    <a:pt x="323" y="0"/>
                  </a:moveTo>
                  <a:lnTo>
                    <a:pt x="366" y="3"/>
                  </a:lnTo>
                  <a:lnTo>
                    <a:pt x="408" y="12"/>
                  </a:lnTo>
                  <a:lnTo>
                    <a:pt x="448" y="25"/>
                  </a:lnTo>
                  <a:lnTo>
                    <a:pt x="485" y="44"/>
                  </a:lnTo>
                  <a:lnTo>
                    <a:pt x="520" y="68"/>
                  </a:lnTo>
                  <a:lnTo>
                    <a:pt x="550" y="95"/>
                  </a:lnTo>
                  <a:lnTo>
                    <a:pt x="578" y="126"/>
                  </a:lnTo>
                  <a:lnTo>
                    <a:pt x="600" y="160"/>
                  </a:lnTo>
                  <a:lnTo>
                    <a:pt x="619" y="197"/>
                  </a:lnTo>
                  <a:lnTo>
                    <a:pt x="633" y="237"/>
                  </a:lnTo>
                  <a:lnTo>
                    <a:pt x="642" y="278"/>
                  </a:lnTo>
                  <a:lnTo>
                    <a:pt x="644" y="322"/>
                  </a:lnTo>
                  <a:lnTo>
                    <a:pt x="642" y="365"/>
                  </a:lnTo>
                  <a:lnTo>
                    <a:pt x="633" y="408"/>
                  </a:lnTo>
                  <a:lnTo>
                    <a:pt x="619" y="447"/>
                  </a:lnTo>
                  <a:lnTo>
                    <a:pt x="600" y="485"/>
                  </a:lnTo>
                  <a:lnTo>
                    <a:pt x="578" y="519"/>
                  </a:lnTo>
                  <a:lnTo>
                    <a:pt x="550" y="550"/>
                  </a:lnTo>
                  <a:lnTo>
                    <a:pt x="520" y="577"/>
                  </a:lnTo>
                  <a:lnTo>
                    <a:pt x="485" y="600"/>
                  </a:lnTo>
                  <a:lnTo>
                    <a:pt x="448" y="618"/>
                  </a:lnTo>
                  <a:lnTo>
                    <a:pt x="408" y="633"/>
                  </a:lnTo>
                  <a:lnTo>
                    <a:pt x="366" y="641"/>
                  </a:lnTo>
                  <a:lnTo>
                    <a:pt x="323" y="644"/>
                  </a:lnTo>
                  <a:lnTo>
                    <a:pt x="279" y="641"/>
                  </a:lnTo>
                  <a:lnTo>
                    <a:pt x="237" y="633"/>
                  </a:lnTo>
                  <a:lnTo>
                    <a:pt x="197" y="618"/>
                  </a:lnTo>
                  <a:lnTo>
                    <a:pt x="160" y="600"/>
                  </a:lnTo>
                  <a:lnTo>
                    <a:pt x="126" y="577"/>
                  </a:lnTo>
                  <a:lnTo>
                    <a:pt x="95" y="550"/>
                  </a:lnTo>
                  <a:lnTo>
                    <a:pt x="68" y="519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3" y="408"/>
                  </a:lnTo>
                  <a:lnTo>
                    <a:pt x="3" y="365"/>
                  </a:lnTo>
                  <a:lnTo>
                    <a:pt x="0" y="322"/>
                  </a:lnTo>
                  <a:lnTo>
                    <a:pt x="3" y="278"/>
                  </a:lnTo>
                  <a:lnTo>
                    <a:pt x="13" y="237"/>
                  </a:lnTo>
                  <a:lnTo>
                    <a:pt x="26" y="197"/>
                  </a:lnTo>
                  <a:lnTo>
                    <a:pt x="45" y="160"/>
                  </a:lnTo>
                  <a:lnTo>
                    <a:pt x="68" y="126"/>
                  </a:lnTo>
                  <a:lnTo>
                    <a:pt x="95" y="95"/>
                  </a:lnTo>
                  <a:lnTo>
                    <a:pt x="126" y="68"/>
                  </a:lnTo>
                  <a:lnTo>
                    <a:pt x="160" y="44"/>
                  </a:lnTo>
                  <a:lnTo>
                    <a:pt x="197" y="25"/>
                  </a:lnTo>
                  <a:lnTo>
                    <a:pt x="237" y="12"/>
                  </a:lnTo>
                  <a:lnTo>
                    <a:pt x="279" y="3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8" name="Freeform 125"/>
            <p:cNvSpPr>
              <a:spLocks/>
            </p:cNvSpPr>
            <p:nvPr/>
          </p:nvSpPr>
          <p:spPr bwMode="auto">
            <a:xfrm>
              <a:off x="4113" y="2346"/>
              <a:ext cx="43" cy="43"/>
            </a:xfrm>
            <a:custGeom>
              <a:avLst/>
              <a:gdLst>
                <a:gd name="T0" fmla="*/ 323 w 644"/>
                <a:gd name="T1" fmla="*/ 0 h 644"/>
                <a:gd name="T2" fmla="*/ 366 w 644"/>
                <a:gd name="T3" fmla="*/ 3 h 644"/>
                <a:gd name="T4" fmla="*/ 407 w 644"/>
                <a:gd name="T5" fmla="*/ 11 h 644"/>
                <a:gd name="T6" fmla="*/ 448 w 644"/>
                <a:gd name="T7" fmla="*/ 25 h 644"/>
                <a:gd name="T8" fmla="*/ 485 w 644"/>
                <a:gd name="T9" fmla="*/ 43 h 644"/>
                <a:gd name="T10" fmla="*/ 519 w 644"/>
                <a:gd name="T11" fmla="*/ 67 h 644"/>
                <a:gd name="T12" fmla="*/ 549 w 644"/>
                <a:gd name="T13" fmla="*/ 94 h 644"/>
                <a:gd name="T14" fmla="*/ 577 w 644"/>
                <a:gd name="T15" fmla="*/ 125 h 644"/>
                <a:gd name="T16" fmla="*/ 600 w 644"/>
                <a:gd name="T17" fmla="*/ 159 h 644"/>
                <a:gd name="T18" fmla="*/ 619 w 644"/>
                <a:gd name="T19" fmla="*/ 197 h 644"/>
                <a:gd name="T20" fmla="*/ 632 w 644"/>
                <a:gd name="T21" fmla="*/ 236 h 644"/>
                <a:gd name="T22" fmla="*/ 642 w 644"/>
                <a:gd name="T23" fmla="*/ 278 h 644"/>
                <a:gd name="T24" fmla="*/ 644 w 644"/>
                <a:gd name="T25" fmla="*/ 321 h 644"/>
                <a:gd name="T26" fmla="*/ 642 w 644"/>
                <a:gd name="T27" fmla="*/ 366 h 644"/>
                <a:gd name="T28" fmla="*/ 632 w 644"/>
                <a:gd name="T29" fmla="*/ 407 h 644"/>
                <a:gd name="T30" fmla="*/ 619 w 644"/>
                <a:gd name="T31" fmla="*/ 447 h 644"/>
                <a:gd name="T32" fmla="*/ 600 w 644"/>
                <a:gd name="T33" fmla="*/ 484 h 644"/>
                <a:gd name="T34" fmla="*/ 577 w 644"/>
                <a:gd name="T35" fmla="*/ 518 h 644"/>
                <a:gd name="T36" fmla="*/ 549 w 644"/>
                <a:gd name="T37" fmla="*/ 549 h 644"/>
                <a:gd name="T38" fmla="*/ 519 w 644"/>
                <a:gd name="T39" fmla="*/ 576 h 644"/>
                <a:gd name="T40" fmla="*/ 485 w 644"/>
                <a:gd name="T41" fmla="*/ 600 h 644"/>
                <a:gd name="T42" fmla="*/ 448 w 644"/>
                <a:gd name="T43" fmla="*/ 619 h 644"/>
                <a:gd name="T44" fmla="*/ 407 w 644"/>
                <a:gd name="T45" fmla="*/ 632 h 644"/>
                <a:gd name="T46" fmla="*/ 366 w 644"/>
                <a:gd name="T47" fmla="*/ 641 h 644"/>
                <a:gd name="T48" fmla="*/ 323 w 644"/>
                <a:gd name="T49" fmla="*/ 644 h 644"/>
                <a:gd name="T50" fmla="*/ 279 w 644"/>
                <a:gd name="T51" fmla="*/ 641 h 644"/>
                <a:gd name="T52" fmla="*/ 236 w 644"/>
                <a:gd name="T53" fmla="*/ 632 h 644"/>
                <a:gd name="T54" fmla="*/ 197 w 644"/>
                <a:gd name="T55" fmla="*/ 619 h 644"/>
                <a:gd name="T56" fmla="*/ 160 w 644"/>
                <a:gd name="T57" fmla="*/ 600 h 644"/>
                <a:gd name="T58" fmla="*/ 126 w 644"/>
                <a:gd name="T59" fmla="*/ 576 h 644"/>
                <a:gd name="T60" fmla="*/ 95 w 644"/>
                <a:gd name="T61" fmla="*/ 549 h 644"/>
                <a:gd name="T62" fmla="*/ 68 w 644"/>
                <a:gd name="T63" fmla="*/ 518 h 644"/>
                <a:gd name="T64" fmla="*/ 45 w 644"/>
                <a:gd name="T65" fmla="*/ 484 h 644"/>
                <a:gd name="T66" fmla="*/ 26 w 644"/>
                <a:gd name="T67" fmla="*/ 447 h 644"/>
                <a:gd name="T68" fmla="*/ 13 w 644"/>
                <a:gd name="T69" fmla="*/ 407 h 644"/>
                <a:gd name="T70" fmla="*/ 3 w 644"/>
                <a:gd name="T71" fmla="*/ 366 h 644"/>
                <a:gd name="T72" fmla="*/ 0 w 644"/>
                <a:gd name="T73" fmla="*/ 321 h 644"/>
                <a:gd name="T74" fmla="*/ 3 w 644"/>
                <a:gd name="T75" fmla="*/ 278 h 644"/>
                <a:gd name="T76" fmla="*/ 13 w 644"/>
                <a:gd name="T77" fmla="*/ 236 h 644"/>
                <a:gd name="T78" fmla="*/ 26 w 644"/>
                <a:gd name="T79" fmla="*/ 197 h 644"/>
                <a:gd name="T80" fmla="*/ 45 w 644"/>
                <a:gd name="T81" fmla="*/ 159 h 644"/>
                <a:gd name="T82" fmla="*/ 68 w 644"/>
                <a:gd name="T83" fmla="*/ 125 h 644"/>
                <a:gd name="T84" fmla="*/ 95 w 644"/>
                <a:gd name="T85" fmla="*/ 94 h 644"/>
                <a:gd name="T86" fmla="*/ 126 w 644"/>
                <a:gd name="T87" fmla="*/ 67 h 644"/>
                <a:gd name="T88" fmla="*/ 160 w 644"/>
                <a:gd name="T89" fmla="*/ 43 h 644"/>
                <a:gd name="T90" fmla="*/ 197 w 644"/>
                <a:gd name="T91" fmla="*/ 25 h 644"/>
                <a:gd name="T92" fmla="*/ 236 w 644"/>
                <a:gd name="T93" fmla="*/ 11 h 644"/>
                <a:gd name="T94" fmla="*/ 279 w 644"/>
                <a:gd name="T95" fmla="*/ 3 h 644"/>
                <a:gd name="T96" fmla="*/ 323 w 644"/>
                <a:gd name="T97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4" h="644">
                  <a:moveTo>
                    <a:pt x="323" y="0"/>
                  </a:moveTo>
                  <a:lnTo>
                    <a:pt x="366" y="3"/>
                  </a:lnTo>
                  <a:lnTo>
                    <a:pt x="407" y="11"/>
                  </a:lnTo>
                  <a:lnTo>
                    <a:pt x="448" y="25"/>
                  </a:lnTo>
                  <a:lnTo>
                    <a:pt x="485" y="43"/>
                  </a:lnTo>
                  <a:lnTo>
                    <a:pt x="519" y="67"/>
                  </a:lnTo>
                  <a:lnTo>
                    <a:pt x="549" y="94"/>
                  </a:lnTo>
                  <a:lnTo>
                    <a:pt x="577" y="125"/>
                  </a:lnTo>
                  <a:lnTo>
                    <a:pt x="600" y="159"/>
                  </a:lnTo>
                  <a:lnTo>
                    <a:pt x="619" y="197"/>
                  </a:lnTo>
                  <a:lnTo>
                    <a:pt x="632" y="236"/>
                  </a:lnTo>
                  <a:lnTo>
                    <a:pt x="642" y="278"/>
                  </a:lnTo>
                  <a:lnTo>
                    <a:pt x="644" y="321"/>
                  </a:lnTo>
                  <a:lnTo>
                    <a:pt x="642" y="366"/>
                  </a:lnTo>
                  <a:lnTo>
                    <a:pt x="632" y="407"/>
                  </a:lnTo>
                  <a:lnTo>
                    <a:pt x="619" y="447"/>
                  </a:lnTo>
                  <a:lnTo>
                    <a:pt x="600" y="484"/>
                  </a:lnTo>
                  <a:lnTo>
                    <a:pt x="577" y="518"/>
                  </a:lnTo>
                  <a:lnTo>
                    <a:pt x="549" y="549"/>
                  </a:lnTo>
                  <a:lnTo>
                    <a:pt x="519" y="576"/>
                  </a:lnTo>
                  <a:lnTo>
                    <a:pt x="485" y="600"/>
                  </a:lnTo>
                  <a:lnTo>
                    <a:pt x="448" y="619"/>
                  </a:lnTo>
                  <a:lnTo>
                    <a:pt x="407" y="632"/>
                  </a:lnTo>
                  <a:lnTo>
                    <a:pt x="366" y="641"/>
                  </a:lnTo>
                  <a:lnTo>
                    <a:pt x="323" y="644"/>
                  </a:lnTo>
                  <a:lnTo>
                    <a:pt x="279" y="641"/>
                  </a:lnTo>
                  <a:lnTo>
                    <a:pt x="236" y="632"/>
                  </a:lnTo>
                  <a:lnTo>
                    <a:pt x="197" y="619"/>
                  </a:lnTo>
                  <a:lnTo>
                    <a:pt x="160" y="600"/>
                  </a:lnTo>
                  <a:lnTo>
                    <a:pt x="126" y="576"/>
                  </a:lnTo>
                  <a:lnTo>
                    <a:pt x="95" y="549"/>
                  </a:lnTo>
                  <a:lnTo>
                    <a:pt x="68" y="518"/>
                  </a:lnTo>
                  <a:lnTo>
                    <a:pt x="45" y="484"/>
                  </a:lnTo>
                  <a:lnTo>
                    <a:pt x="26" y="447"/>
                  </a:lnTo>
                  <a:lnTo>
                    <a:pt x="13" y="407"/>
                  </a:lnTo>
                  <a:lnTo>
                    <a:pt x="3" y="366"/>
                  </a:lnTo>
                  <a:lnTo>
                    <a:pt x="0" y="321"/>
                  </a:lnTo>
                  <a:lnTo>
                    <a:pt x="3" y="278"/>
                  </a:lnTo>
                  <a:lnTo>
                    <a:pt x="13" y="236"/>
                  </a:lnTo>
                  <a:lnTo>
                    <a:pt x="26" y="197"/>
                  </a:lnTo>
                  <a:lnTo>
                    <a:pt x="45" y="159"/>
                  </a:lnTo>
                  <a:lnTo>
                    <a:pt x="68" y="125"/>
                  </a:lnTo>
                  <a:lnTo>
                    <a:pt x="95" y="94"/>
                  </a:lnTo>
                  <a:lnTo>
                    <a:pt x="126" y="67"/>
                  </a:lnTo>
                  <a:lnTo>
                    <a:pt x="160" y="43"/>
                  </a:lnTo>
                  <a:lnTo>
                    <a:pt x="197" y="25"/>
                  </a:lnTo>
                  <a:lnTo>
                    <a:pt x="236" y="11"/>
                  </a:lnTo>
                  <a:lnTo>
                    <a:pt x="279" y="3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lang="zh-CN" altLang="en-US" sz="10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DE7423E-527F-414C-9DB7-2B1BCA49AFFB}"/>
              </a:ext>
            </a:extLst>
          </p:cNvPr>
          <p:cNvSpPr/>
          <p:nvPr/>
        </p:nvSpPr>
        <p:spPr>
          <a:xfrm>
            <a:off x="9850184" y="4907062"/>
            <a:ext cx="1045735" cy="375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Lato Black" panose="020F0A02020204030203" pitchFamily="34" charset="0"/>
              </a:rPr>
              <a:t>PART FIVE</a:t>
            </a:r>
          </a:p>
        </p:txBody>
      </p:sp>
    </p:spTree>
    <p:extLst>
      <p:ext uri="{BB962C8B-B14F-4D97-AF65-F5344CB8AC3E}">
        <p14:creationId xmlns:p14="http://schemas.microsoft.com/office/powerpoint/2010/main" val="289408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1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>
            <a:spLocks/>
          </p:cNvSpPr>
          <p:nvPr/>
        </p:nvSpPr>
        <p:spPr>
          <a:xfrm rot="5400000">
            <a:off x="5988484" y="5536367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ctr">
              <a:lnSpc>
                <a:spcPct val="100000"/>
              </a:lnSpc>
            </a:pPr>
            <a:r>
              <a:rPr lang="en-US" sz="802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sz="602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DISCOVER</a:t>
            </a:r>
          </a:p>
          <a:p>
            <a:pPr lvl="7" algn="ctr"/>
            <a:endParaRPr lang="en-US" sz="802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8" name="文本框 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316800" y="2243280"/>
            <a:ext cx="755839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chemeClr val="accent6">
                    <a:lumMod val="25000"/>
                  </a:schemeClr>
                </a:solidFill>
                <a:effectLst>
                  <a:outerShdw blurRad="127000" dist="50800" dir="2700000" sx="101000" sy="101000" algn="tl" rotWithShape="0">
                    <a:schemeClr val="accent3">
                      <a:alpha val="40000"/>
                    </a:schemeClr>
                  </a:outerShdw>
                </a:effectLst>
                <a:latin typeface="Bookman Old Style" panose="02050604050505020204" pitchFamily="18" charset="0"/>
              </a:rPr>
              <a:t>PART ONE</a:t>
            </a:r>
            <a:endParaRPr lang="zh-CN" altLang="en-US" sz="8800" dirty="0">
              <a:solidFill>
                <a:schemeClr val="accent6">
                  <a:lumMod val="25000"/>
                </a:schemeClr>
              </a:solidFill>
              <a:effectLst>
                <a:outerShdw blurRad="127000" dist="50800" dir="2700000" sx="101000" sy="101000" algn="tl" rotWithShape="0">
                  <a:schemeClr val="accent3">
                    <a:alpha val="4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433918" y="3572091"/>
            <a:ext cx="727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spc="600" dirty="0">
                <a:solidFill>
                  <a:schemeClr val="accent6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Light" charset="0"/>
              </a:rPr>
              <a:t>创作灵感</a:t>
            </a:r>
            <a:endParaRPr lang="zh-CN" altLang="en-US" sz="2000" dirty="0">
              <a:solidFill>
                <a:schemeClr val="accent6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92252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BBE6CFFA-6B96-4475-B23F-B364D8CDB9C7}"/>
              </a:ext>
            </a:extLst>
          </p:cNvPr>
          <p:cNvSpPr/>
          <p:nvPr/>
        </p:nvSpPr>
        <p:spPr>
          <a:xfrm>
            <a:off x="531542" y="5034846"/>
            <a:ext cx="1127618" cy="1127618"/>
          </a:xfrm>
          <a:prstGeom prst="roundRect">
            <a:avLst>
              <a:gd name="adj" fmla="val 88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9DC4CFD4-1DDC-4D0E-9328-04A5BECE415C}"/>
              </a:ext>
            </a:extLst>
          </p:cNvPr>
          <p:cNvSpPr/>
          <p:nvPr/>
        </p:nvSpPr>
        <p:spPr>
          <a:xfrm>
            <a:off x="0" y="1755255"/>
            <a:ext cx="4041059" cy="4041059"/>
          </a:xfrm>
          <a:prstGeom prst="roundRect">
            <a:avLst>
              <a:gd name="adj" fmla="val 1380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FE32C6C8-3D20-42DA-BEC8-08E2D5FDC7B1}"/>
              </a:ext>
            </a:extLst>
          </p:cNvPr>
          <p:cNvGrpSpPr/>
          <p:nvPr/>
        </p:nvGrpSpPr>
        <p:grpSpPr>
          <a:xfrm>
            <a:off x="6593048" y="2358414"/>
            <a:ext cx="673554" cy="673554"/>
            <a:chOff x="7019025" y="3118173"/>
            <a:chExt cx="525975" cy="5259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23EF11-A0C0-4A1B-A25D-5EC987185FD2}"/>
                </a:ext>
              </a:extLst>
            </p:cNvPr>
            <p:cNvSpPr/>
            <p:nvPr/>
          </p:nvSpPr>
          <p:spPr>
            <a:xfrm>
              <a:off x="7019025" y="3118173"/>
              <a:ext cx="525975" cy="52597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DAB7101-2D8E-47FF-9DEF-9D899B67A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2836" y="3278116"/>
              <a:ext cx="278353" cy="206088"/>
            </a:xfrm>
            <a:custGeom>
              <a:avLst/>
              <a:gdLst>
                <a:gd name="T0" fmla="*/ 228 w 228"/>
                <a:gd name="T1" fmla="*/ 58 h 168"/>
                <a:gd name="T2" fmla="*/ 114 w 228"/>
                <a:gd name="T3" fmla="*/ 0 h 168"/>
                <a:gd name="T4" fmla="*/ 0 w 228"/>
                <a:gd name="T5" fmla="*/ 58 h 168"/>
                <a:gd name="T6" fmla="*/ 56 w 228"/>
                <a:gd name="T7" fmla="*/ 91 h 168"/>
                <a:gd name="T8" fmla="*/ 56 w 228"/>
                <a:gd name="T9" fmla="*/ 148 h 168"/>
                <a:gd name="T10" fmla="*/ 74 w 228"/>
                <a:gd name="T11" fmla="*/ 168 h 168"/>
                <a:gd name="T12" fmla="*/ 154 w 228"/>
                <a:gd name="T13" fmla="*/ 168 h 168"/>
                <a:gd name="T14" fmla="*/ 172 w 228"/>
                <a:gd name="T15" fmla="*/ 148 h 168"/>
                <a:gd name="T16" fmla="*/ 172 w 228"/>
                <a:gd name="T17" fmla="*/ 91 h 168"/>
                <a:gd name="T18" fmla="*/ 196 w 228"/>
                <a:gd name="T19" fmla="*/ 77 h 168"/>
                <a:gd name="T20" fmla="*/ 196 w 228"/>
                <a:gd name="T21" fmla="*/ 115 h 168"/>
                <a:gd name="T22" fmla="*/ 204 w 228"/>
                <a:gd name="T23" fmla="*/ 115 h 168"/>
                <a:gd name="T24" fmla="*/ 204 w 228"/>
                <a:gd name="T25" fmla="*/ 73 h 168"/>
                <a:gd name="T26" fmla="*/ 228 w 228"/>
                <a:gd name="T27" fmla="*/ 58 h 168"/>
                <a:gd name="T28" fmla="*/ 114 w 228"/>
                <a:gd name="T29" fmla="*/ 9 h 168"/>
                <a:gd name="T30" fmla="*/ 211 w 228"/>
                <a:gd name="T31" fmla="*/ 59 h 168"/>
                <a:gd name="T32" fmla="*/ 114 w 228"/>
                <a:gd name="T33" fmla="*/ 117 h 168"/>
                <a:gd name="T34" fmla="*/ 17 w 228"/>
                <a:gd name="T35" fmla="*/ 59 h 168"/>
                <a:gd name="T36" fmla="*/ 114 w 228"/>
                <a:gd name="T37" fmla="*/ 9 h 168"/>
                <a:gd name="T38" fmla="*/ 164 w 228"/>
                <a:gd name="T39" fmla="*/ 148 h 168"/>
                <a:gd name="T40" fmla="*/ 154 w 228"/>
                <a:gd name="T41" fmla="*/ 160 h 168"/>
                <a:gd name="T42" fmla="*/ 74 w 228"/>
                <a:gd name="T43" fmla="*/ 160 h 168"/>
                <a:gd name="T44" fmla="*/ 64 w 228"/>
                <a:gd name="T45" fmla="*/ 148 h 168"/>
                <a:gd name="T46" fmla="*/ 64 w 228"/>
                <a:gd name="T47" fmla="*/ 96 h 168"/>
                <a:gd name="T48" fmla="*/ 114 w 228"/>
                <a:gd name="T49" fmla="*/ 126 h 168"/>
                <a:gd name="T50" fmla="*/ 164 w 228"/>
                <a:gd name="T51" fmla="*/ 96 h 168"/>
                <a:gd name="T52" fmla="*/ 164 w 228"/>
                <a:gd name="T53" fmla="*/ 1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168">
                  <a:moveTo>
                    <a:pt x="228" y="58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60"/>
                    <a:pt x="64" y="168"/>
                    <a:pt x="7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64" y="168"/>
                    <a:pt x="172" y="160"/>
                    <a:pt x="172" y="148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204" y="115"/>
                    <a:pt x="204" y="115"/>
                    <a:pt x="204" y="115"/>
                  </a:cubicBezTo>
                  <a:cubicBezTo>
                    <a:pt x="204" y="73"/>
                    <a:pt x="204" y="73"/>
                    <a:pt x="204" y="73"/>
                  </a:cubicBezTo>
                  <a:lnTo>
                    <a:pt x="228" y="58"/>
                  </a:lnTo>
                  <a:close/>
                  <a:moveTo>
                    <a:pt x="114" y="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14" y="9"/>
                  </a:lnTo>
                  <a:close/>
                  <a:moveTo>
                    <a:pt x="164" y="148"/>
                  </a:moveTo>
                  <a:cubicBezTo>
                    <a:pt x="164" y="154"/>
                    <a:pt x="161" y="160"/>
                    <a:pt x="154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67" y="160"/>
                    <a:pt x="64" y="154"/>
                    <a:pt x="64" y="14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64" y="96"/>
                    <a:pt x="164" y="96"/>
                    <a:pt x="164" y="96"/>
                  </a:cubicBezTo>
                  <a:lnTo>
                    <a:pt x="164" y="1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Rectangle: Rounded Corners 6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BD7B0EE4-B267-4DDD-BC45-D751E1346BEE}"/>
              </a:ext>
            </a:extLst>
          </p:cNvPr>
          <p:cNvSpPr/>
          <p:nvPr/>
        </p:nvSpPr>
        <p:spPr>
          <a:xfrm>
            <a:off x="5274845" y="5172808"/>
            <a:ext cx="290285" cy="290285"/>
          </a:xfrm>
          <a:prstGeom prst="round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FA0F85A8-F032-4012-AF84-9D480119700B}"/>
              </a:ext>
            </a:extLst>
          </p:cNvPr>
          <p:cNvSpPr/>
          <p:nvPr/>
        </p:nvSpPr>
        <p:spPr>
          <a:xfrm>
            <a:off x="1137612" y="1124475"/>
            <a:ext cx="410675" cy="410675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6593048" y="1371569"/>
            <a:ext cx="3774636" cy="500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49" dirty="0">
                <a:latin typeface="+mj-lt"/>
              </a:rPr>
              <a:t>创作灵感</a:t>
            </a:r>
            <a:endParaRPr lang="en-US" sz="3249" dirty="0">
              <a:latin typeface="+mj-lt"/>
            </a:endParaRPr>
          </a:p>
        </p:txBody>
      </p:sp>
      <p:sp>
        <p:nvSpPr>
          <p:cNvPr id="56" name="Rectangle 2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7266602" y="2428917"/>
            <a:ext cx="4151154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ea typeface="+mj-ea"/>
                <a:cs typeface="Calibri"/>
              </a:rPr>
              <a:t>  很多人失眠的时候都会在脑海里想象“一只小羊，两只小羊</a:t>
            </a:r>
            <a:r>
              <a:rPr lang="en-US" altLang="zh-CN" dirty="0">
                <a:solidFill>
                  <a:schemeClr val="tx2"/>
                </a:solidFill>
                <a:ea typeface="+mj-ea"/>
                <a:cs typeface="Calibri"/>
              </a:rPr>
              <a:t>……</a:t>
            </a:r>
            <a:r>
              <a:rPr lang="zh-CN" altLang="en-US" dirty="0">
                <a:solidFill>
                  <a:schemeClr val="tx2"/>
                </a:solidFill>
                <a:ea typeface="+mj-ea"/>
                <a:cs typeface="Calibri"/>
              </a:rPr>
              <a:t>”，以此来让身心放轻松进入睡眠，以此为灵感想设计一款休闲放松的跑酷游戏。受到</a:t>
            </a:r>
            <a:r>
              <a:rPr lang="en-US" altLang="zh-CN" dirty="0">
                <a:solidFill>
                  <a:schemeClr val="tx2"/>
                </a:solidFill>
                <a:ea typeface="+mj-ea"/>
                <a:cs typeface="Calibri"/>
              </a:rPr>
              <a:t>《</a:t>
            </a:r>
            <a:r>
              <a:rPr lang="zh-CN" altLang="en-US" dirty="0">
                <a:solidFill>
                  <a:schemeClr val="tx2"/>
                </a:solidFill>
                <a:ea typeface="+mj-ea"/>
                <a:cs typeface="Calibri"/>
              </a:rPr>
              <a:t>奔跑的火柴人</a:t>
            </a:r>
            <a:r>
              <a:rPr lang="en-US" altLang="zh-CN" dirty="0">
                <a:solidFill>
                  <a:schemeClr val="tx2"/>
                </a:solidFill>
                <a:ea typeface="+mj-ea"/>
                <a:cs typeface="Calibri"/>
              </a:rPr>
              <a:t>》</a:t>
            </a:r>
            <a:r>
              <a:rPr lang="zh-CN" altLang="en-US" dirty="0">
                <a:solidFill>
                  <a:schemeClr val="tx2"/>
                </a:solidFill>
                <a:ea typeface="+mj-ea"/>
                <a:cs typeface="Calibri"/>
              </a:rPr>
              <a:t>启发，设计了这款</a:t>
            </a:r>
            <a:r>
              <a:rPr lang="en-US" altLang="zh-CN" dirty="0">
                <a:solidFill>
                  <a:schemeClr val="tx2"/>
                </a:solidFill>
                <a:ea typeface="+mj-ea"/>
                <a:cs typeface="Calibri"/>
              </a:rPr>
              <a:t>《</a:t>
            </a:r>
            <a:r>
              <a:rPr lang="zh-CN" altLang="en-US" dirty="0">
                <a:solidFill>
                  <a:schemeClr val="tx2"/>
                </a:solidFill>
                <a:ea typeface="+mj-ea"/>
                <a:cs typeface="Calibri"/>
              </a:rPr>
              <a:t>小羊逃跑计划</a:t>
            </a:r>
            <a:r>
              <a:rPr lang="en-US" altLang="zh-CN" dirty="0">
                <a:solidFill>
                  <a:schemeClr val="tx2"/>
                </a:solidFill>
                <a:ea typeface="+mj-ea"/>
                <a:cs typeface="Calibri"/>
              </a:rPr>
              <a:t>》</a:t>
            </a:r>
            <a:r>
              <a:rPr lang="zh-CN" altLang="en-US" dirty="0">
                <a:solidFill>
                  <a:schemeClr val="tx2"/>
                </a:solidFill>
                <a:ea typeface="+mj-ea"/>
                <a:cs typeface="Calibri"/>
              </a:rPr>
              <a:t>，基于声音互动的游戏，希望玩家能在游戏中能得到放松。</a:t>
            </a:r>
            <a:endParaRPr lang="en-US" altLang="zh-CN" dirty="0">
              <a:solidFill>
                <a:schemeClr val="tx2"/>
              </a:solidFill>
              <a:ea typeface="+mj-ea"/>
              <a:cs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DF227A-188D-42E5-8BE8-E1BA448F6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" y="1629016"/>
            <a:ext cx="2993990" cy="4358399"/>
          </a:xfrm>
          <a:prstGeom prst="rect">
            <a:avLst/>
          </a:prstGeom>
        </p:spPr>
      </p:pic>
      <p:cxnSp>
        <p:nvCxnSpPr>
          <p:cNvPr id="65" name="Straight Connector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CE59C41-1031-4079-9129-61ADB160E88E}"/>
              </a:ext>
            </a:extLst>
          </p:cNvPr>
          <p:cNvCxnSpPr>
            <a:cxnSpLocks/>
          </p:cNvCxnSpPr>
          <p:nvPr/>
        </p:nvCxnSpPr>
        <p:spPr>
          <a:xfrm>
            <a:off x="6713837" y="2198253"/>
            <a:ext cx="609600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lang="zh-CN" altLang="en-US" sz="100"/>
          </a:p>
        </p:txBody>
      </p:sp>
      <p:pic>
        <p:nvPicPr>
          <p:cNvPr id="8" name="图片 7" descr="图片包含 文字&#10;&#10;描述已自动生成">
            <a:extLst>
              <a:ext uri="{FF2B5EF4-FFF2-40B4-BE49-F238E27FC236}">
                <a16:creationId xmlns:a16="http://schemas.microsoft.com/office/drawing/2014/main" id="{7858F905-4185-41C9-9E33-1AB4575459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87" y="1329812"/>
            <a:ext cx="3521553" cy="47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Текст 1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>
            <a:spLocks/>
          </p:cNvSpPr>
          <p:nvPr/>
        </p:nvSpPr>
        <p:spPr>
          <a:xfrm rot="5400000">
            <a:off x="5988484" y="5536367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5" indent="0" algn="ctr" defTabSz="1809049" rtl="0" eaLnBrk="1" fontAlgn="auto" latinLnBrk="0" hangingPunct="1">
              <a:lnSpc>
                <a:spcPct val="10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2" b="0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CLICK TO DISCOVER</a:t>
            </a:r>
          </a:p>
          <a:p>
            <a:pPr marL="0" marR="0" lvl="7" indent="0" algn="ctr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2" b="1" i="0" u="none" strike="noStrike" kern="1200" cap="none" spc="0" normalizeH="0" baseline="0" noProof="0" dirty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reeform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2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316800" y="2243280"/>
            <a:ext cx="755839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rgbClr val="C0D2DC">
                    <a:lumMod val="25000"/>
                  </a:srgbClr>
                </a:solidFill>
                <a:effectLst>
                  <a:outerShdw blurRad="127000" dist="50800" dir="2700000" sx="101000" sy="101000" algn="tl" rotWithShape="0">
                    <a:srgbClr val="194E7F">
                      <a:alpha val="40000"/>
                    </a:srgbClr>
                  </a:outerShdw>
                </a:effectLst>
                <a:uLnTx/>
                <a:uFillTx/>
                <a:latin typeface="Bookman Old Style" panose="02050604050505020204" pitchFamily="18" charset="0"/>
                <a:ea typeface="微软雅黑"/>
                <a:cs typeface="+mn-cs"/>
              </a:rPr>
              <a:t>PART TWO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C0D2DC">
                  <a:lumMod val="25000"/>
                </a:srgbClr>
              </a:solidFill>
              <a:effectLst>
                <a:outerShdw blurRad="127000" dist="50800" dir="2700000" sx="101000" sy="101000" algn="tl" rotWithShape="0">
                  <a:srgbClr val="194E7F">
                    <a:alpha val="40000"/>
                  </a:srgbClr>
                </a:outerShdw>
              </a:effectLst>
              <a:uLnTx/>
              <a:uFillTx/>
              <a:latin typeface="Bookman Old Style" panose="02050604050505020204" pitchFamily="18" charset="0"/>
              <a:ea typeface="微软雅黑"/>
              <a:cs typeface="+mn-cs"/>
            </a:endParaRP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433918" y="3572091"/>
            <a:ext cx="727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600" dirty="0">
                <a:solidFill>
                  <a:srgbClr val="C0D2DC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物料清单</a:t>
            </a:r>
            <a:r>
              <a:rPr lang="en-US" altLang="zh-CN" sz="2000" spc="600" dirty="0">
                <a:solidFill>
                  <a:srgbClr val="C0D2DC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spc="600" dirty="0">
                <a:solidFill>
                  <a:srgbClr val="C0D2DC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电路连线图</a:t>
            </a:r>
            <a:endParaRPr kumimoji="0" lang="ru-RU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0D2DC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D2DC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503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10412" y="-9626"/>
            <a:ext cx="12192000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280542" y="2858774"/>
            <a:ext cx="3106988" cy="799231"/>
          </a:xfrm>
          <a:prstGeom prst="rect">
            <a:avLst/>
          </a:prstGeom>
          <a:solidFill>
            <a:srgbClr val="195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3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6533342" y="2796963"/>
            <a:ext cx="3106988" cy="799231"/>
          </a:xfrm>
          <a:prstGeom prst="rect">
            <a:avLst/>
          </a:prstGeom>
          <a:solidFill>
            <a:srgbClr val="E6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Rectangle 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3638082" y="2820596"/>
            <a:ext cx="3106988" cy="7992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6089695" y="1976548"/>
            <a:ext cx="2635765" cy="3857501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sp>
        <p:nvSpPr>
          <p:cNvPr id="24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2992929" y="1976548"/>
            <a:ext cx="2774669" cy="3857501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sp>
        <p:nvSpPr>
          <p:cNvPr id="25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-7120" y="1976549"/>
            <a:ext cx="2635765" cy="3857501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sp>
        <p:nvSpPr>
          <p:cNvPr id="35" name="Textfeld 3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9032161" y="2353182"/>
            <a:ext cx="17370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b="1">
                <a:latin typeface="Century Gothic" panose="020B0502020202020204" pitchFamily="34" charset="0"/>
              </a:rPr>
              <a:t>#510</a:t>
            </a:r>
            <a:endParaRPr lang="de-DE" sz="1750" b="1">
              <a:latin typeface="Century Gothic" panose="020B0502020202020204" pitchFamily="34" charset="0"/>
            </a:endParaRPr>
          </a:p>
        </p:txBody>
      </p:sp>
      <p:sp>
        <p:nvSpPr>
          <p:cNvPr id="42" name="Textfeld 3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3784458" y="2776089"/>
            <a:ext cx="17370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5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声音传感器</a:t>
            </a:r>
            <a:endParaRPr lang="de-DE" sz="175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Ellipse 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2457482" y="2029947"/>
            <a:ext cx="70541" cy="7054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6" name="Ellipse 6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5599494" y="2055310"/>
            <a:ext cx="70541" cy="7054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8" name="Ellipse 6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8637182" y="2019468"/>
            <a:ext cx="70541" cy="70541"/>
          </a:xfrm>
          <a:prstGeom prst="ellipse">
            <a:avLst/>
          </a:prstGeom>
          <a:solidFill>
            <a:srgbClr val="E6E4E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8" name="Shape 60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1686706" y="3172362"/>
            <a:ext cx="213764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zh-CN" altLang="en-US" sz="1501" dirty="0">
                <a:latin typeface="+mj-lt"/>
                <a:ea typeface="Roboto"/>
                <a:cs typeface="Roboto"/>
                <a:sym typeface="Roboto"/>
              </a:rPr>
              <a:t>一个</a:t>
            </a:r>
            <a:endParaRPr lang="id-ID" sz="1501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9" name="Shape 60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9071880" y="3157389"/>
            <a:ext cx="2129858" cy="52397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Hey, hey, hey! It's Fat </a:t>
            </a:r>
            <a:r>
              <a:rPr lang="en-US" altLang="zh-CN" sz="900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Heijialuo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! Now I'm </a:t>
            </a:r>
            <a:r>
              <a:rPr lang="en-US" altLang="zh-CN" sz="900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gonna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sing a song for you </a:t>
            </a:r>
          </a:p>
        </p:txBody>
      </p:sp>
      <p:sp>
        <p:nvSpPr>
          <p:cNvPr id="40" name="Shape 60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9067925" y="2804427"/>
            <a:ext cx="1929232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zh-CN" sz="1501" dirty="0">
                <a:latin typeface="+mj-lt"/>
                <a:ea typeface="Roboto"/>
                <a:cs typeface="Roboto"/>
                <a:sym typeface="Roboto"/>
              </a:rPr>
              <a:t>Option03</a:t>
            </a:r>
            <a:endParaRPr lang="id-ID" sz="1501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41" name="TextBox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4ABAC270-D38A-4690-BFF3-98B30204C286}"/>
              </a:ext>
            </a:extLst>
          </p:cNvPr>
          <p:cNvSpPr txBox="1"/>
          <p:nvPr/>
        </p:nvSpPr>
        <p:spPr>
          <a:xfrm>
            <a:off x="2423172" y="652679"/>
            <a:ext cx="722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3"/>
                </a:solidFill>
                <a:latin typeface="+mj-lt"/>
              </a:rPr>
              <a:t>物料清单</a:t>
            </a:r>
            <a:r>
              <a:rPr lang="en-US" sz="4000" dirty="0">
                <a:solidFill>
                  <a:schemeClr val="accent3"/>
                </a:solidFill>
                <a:latin typeface="+mj-lt"/>
              </a:rPr>
              <a:t> </a:t>
            </a:r>
          </a:p>
        </p:txBody>
      </p:sp>
      <p:cxnSp>
        <p:nvCxnSpPr>
          <p:cNvPr id="44" name="Straight Connector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CE59C41-1031-4079-9129-61ADB160E88E}"/>
              </a:ext>
            </a:extLst>
          </p:cNvPr>
          <p:cNvCxnSpPr>
            <a:cxnSpLocks/>
          </p:cNvCxnSpPr>
          <p:nvPr/>
        </p:nvCxnSpPr>
        <p:spPr>
          <a:xfrm>
            <a:off x="5389884" y="1350704"/>
            <a:ext cx="1412232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lang="zh-CN" altLang="en-US" sz="100"/>
          </a:p>
        </p:txBody>
      </p:sp>
      <p:sp>
        <p:nvSpPr>
          <p:cNvPr id="45" name="Rectangle 3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6A552322-AD3F-4273-A87B-B980D4CD78FB}"/>
              </a:ext>
            </a:extLst>
          </p:cNvPr>
          <p:cNvSpPr/>
          <p:nvPr/>
        </p:nvSpPr>
        <p:spPr>
          <a:xfrm>
            <a:off x="9519052" y="2774159"/>
            <a:ext cx="3106988" cy="799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2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F3CEF785-9E21-4977-B2A1-48F388865E02}"/>
              </a:ext>
            </a:extLst>
          </p:cNvPr>
          <p:cNvSpPr/>
          <p:nvPr/>
        </p:nvSpPr>
        <p:spPr>
          <a:xfrm>
            <a:off x="9010376" y="1976548"/>
            <a:ext cx="2635765" cy="3857501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sp>
        <p:nvSpPr>
          <p:cNvPr id="46" name="Ellipse 6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111AC4B5-E4E6-4E15-A036-C0E96EEB89F3}"/>
              </a:ext>
            </a:extLst>
          </p:cNvPr>
          <p:cNvSpPr/>
          <p:nvPr/>
        </p:nvSpPr>
        <p:spPr>
          <a:xfrm>
            <a:off x="11512057" y="2054738"/>
            <a:ext cx="70541" cy="7054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9" name="图片占位符 8" descr="图片包含 电子产品, 电路&#10;&#10;描述已自动生成">
            <a:extLst>
              <a:ext uri="{FF2B5EF4-FFF2-40B4-BE49-F238E27FC236}">
                <a16:creationId xmlns:a16="http://schemas.microsoft.com/office/drawing/2014/main" id="{ECAFCF3F-D308-42A2-94FC-DD0C2851F3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0" b="8610"/>
          <a:stretch>
            <a:fillRect/>
          </a:stretch>
        </p:blipFill>
        <p:spPr>
          <a:xfrm>
            <a:off x="276443" y="3777166"/>
            <a:ext cx="2475027" cy="1842760"/>
          </a:xfrm>
        </p:spPr>
      </p:pic>
      <p:pic>
        <p:nvPicPr>
          <p:cNvPr id="12" name="图片占位符 11" descr="图片包含 墙壁&#10;&#10;描述已自动生成">
            <a:extLst>
              <a:ext uri="{FF2B5EF4-FFF2-40B4-BE49-F238E27FC236}">
                <a16:creationId xmlns:a16="http://schemas.microsoft.com/office/drawing/2014/main" id="{BA574DCC-8940-4C60-961C-5B48A4469B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2" b="8632"/>
          <a:stretch>
            <a:fillRect/>
          </a:stretch>
        </p:blipFill>
        <p:spPr>
          <a:xfrm>
            <a:off x="3288800" y="3777166"/>
            <a:ext cx="2635764" cy="1842760"/>
          </a:xfrm>
        </p:spPr>
      </p:pic>
      <p:sp>
        <p:nvSpPr>
          <p:cNvPr id="47" name="Textfeld 3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75965DF9-231C-47B3-9602-54DF5756FEC4}"/>
              </a:ext>
            </a:extLst>
          </p:cNvPr>
          <p:cNvSpPr txBox="1"/>
          <p:nvPr/>
        </p:nvSpPr>
        <p:spPr>
          <a:xfrm>
            <a:off x="6875465" y="2760087"/>
            <a:ext cx="17370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5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杜邦线</a:t>
            </a:r>
            <a:endParaRPr lang="de-DE" sz="175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Textfeld 3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3696F23A-660C-4B84-9A1D-F6E3AEF2467A}"/>
              </a:ext>
            </a:extLst>
          </p:cNvPr>
          <p:cNvSpPr txBox="1"/>
          <p:nvPr/>
        </p:nvSpPr>
        <p:spPr>
          <a:xfrm>
            <a:off x="472609" y="2798058"/>
            <a:ext cx="21005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5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Arduino UNO</a:t>
            </a:r>
            <a:r>
              <a:rPr lang="zh-CN" altLang="en-US" sz="175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板</a:t>
            </a:r>
            <a:endParaRPr lang="id-ID" altLang="zh-CN" dirty="0">
              <a:ea typeface="Roboto"/>
              <a:cs typeface="Roboto"/>
              <a:sym typeface="Roboto"/>
            </a:endParaRPr>
          </a:p>
          <a:p>
            <a:endParaRPr lang="de-DE" sz="175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图片占位符 14" descr="图片包含 墙壁, 水, 室内&#10;&#10;描述已自动生成">
            <a:extLst>
              <a:ext uri="{FF2B5EF4-FFF2-40B4-BE49-F238E27FC236}">
                <a16:creationId xmlns:a16="http://schemas.microsoft.com/office/drawing/2014/main" id="{323AAC7C-8F58-4C20-8F39-F15855BF287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2" b="8632"/>
          <a:stretch>
            <a:fillRect/>
          </a:stretch>
        </p:blipFill>
        <p:spPr>
          <a:xfrm>
            <a:off x="6423817" y="3777165"/>
            <a:ext cx="2336710" cy="1809247"/>
          </a:xfrm>
        </p:spPr>
      </p:pic>
      <p:sp>
        <p:nvSpPr>
          <p:cNvPr id="50" name="Shape 60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E8AF3DD7-9CE2-4EEC-9B81-0E3782A95B9A}"/>
              </a:ext>
            </a:extLst>
          </p:cNvPr>
          <p:cNvSpPr/>
          <p:nvPr/>
        </p:nvSpPr>
        <p:spPr>
          <a:xfrm>
            <a:off x="5166118" y="3216396"/>
            <a:ext cx="1929232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zh-CN" altLang="en-US" sz="1501" dirty="0">
                <a:latin typeface="+mj-lt"/>
                <a:ea typeface="Roboto"/>
                <a:cs typeface="Roboto"/>
                <a:sym typeface="Roboto"/>
              </a:rPr>
              <a:t>一个</a:t>
            </a:r>
            <a:endParaRPr lang="id-ID" sz="1501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2" name="Shape 60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F8BDDB30-C3C5-4189-A913-42A6BF3CB2DC}"/>
              </a:ext>
            </a:extLst>
          </p:cNvPr>
          <p:cNvSpPr/>
          <p:nvPr/>
        </p:nvSpPr>
        <p:spPr>
          <a:xfrm>
            <a:off x="10943648" y="3200995"/>
            <a:ext cx="213764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zh-CN" altLang="en-US" sz="1501" dirty="0">
                <a:latin typeface="+mj-lt"/>
                <a:ea typeface="Roboto"/>
                <a:cs typeface="Roboto"/>
                <a:sym typeface="Roboto"/>
              </a:rPr>
              <a:t>一根</a:t>
            </a:r>
            <a:endParaRPr lang="id-ID" sz="1501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3" name="Shape 60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4DE59D9A-A96C-41AB-B42E-0B91F68A5ADB}"/>
              </a:ext>
            </a:extLst>
          </p:cNvPr>
          <p:cNvSpPr/>
          <p:nvPr/>
        </p:nvSpPr>
        <p:spPr>
          <a:xfrm>
            <a:off x="7900553" y="3150421"/>
            <a:ext cx="213764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zh-CN" altLang="en-US" sz="1501" dirty="0">
                <a:latin typeface="+mj-lt"/>
                <a:ea typeface="Roboto"/>
                <a:cs typeface="Roboto"/>
                <a:sym typeface="Roboto"/>
              </a:rPr>
              <a:t>三根</a:t>
            </a:r>
            <a:endParaRPr lang="id-ID" sz="1501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4" name="Textfeld 3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A65DECA8-E905-4439-8474-DEB2D0955060}"/>
              </a:ext>
            </a:extLst>
          </p:cNvPr>
          <p:cNvSpPr txBox="1"/>
          <p:nvPr/>
        </p:nvSpPr>
        <p:spPr>
          <a:xfrm>
            <a:off x="9678318" y="2759727"/>
            <a:ext cx="17370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5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10KΩ</a:t>
            </a:r>
            <a:r>
              <a:rPr lang="zh-CN" altLang="en-US" sz="175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电阻</a:t>
            </a:r>
            <a:endParaRPr lang="de-DE" sz="175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图片 16" descr="图片包含 天空, 水, 墙壁, 户外&#10;&#10;描述已自动生成">
            <a:extLst>
              <a:ext uri="{FF2B5EF4-FFF2-40B4-BE49-F238E27FC236}">
                <a16:creationId xmlns:a16="http://schemas.microsoft.com/office/drawing/2014/main" id="{3948AE9A-7EEC-408F-A6C1-F4C888F958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69" y="3754343"/>
            <a:ext cx="2293319" cy="18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E86B3F50-511B-4677-970D-8FD4F62DB640}"/>
              </a:ext>
            </a:extLst>
          </p:cNvPr>
          <p:cNvSpPr/>
          <p:nvPr/>
        </p:nvSpPr>
        <p:spPr>
          <a:xfrm>
            <a:off x="349452" y="1170200"/>
            <a:ext cx="4726403" cy="549511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25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5820472" y="1226546"/>
            <a:ext cx="4768186" cy="549511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51585F"/>
                </a:solidFill>
              </a:rPr>
              <a:t>。</a:t>
            </a:r>
            <a:endParaRPr lang="de-DE" sz="900" dirty="0"/>
          </a:p>
        </p:txBody>
      </p:sp>
      <p:sp>
        <p:nvSpPr>
          <p:cNvPr id="35" name="Ellipse 3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5962739" y="1374927"/>
            <a:ext cx="70541" cy="7054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37" name="Straight Connector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CE59C41-1031-4079-9129-61ADB160E88E}"/>
              </a:ext>
            </a:extLst>
          </p:cNvPr>
          <p:cNvCxnSpPr>
            <a:cxnSpLocks/>
          </p:cNvCxnSpPr>
          <p:nvPr/>
        </p:nvCxnSpPr>
        <p:spPr>
          <a:xfrm>
            <a:off x="4713749" y="961705"/>
            <a:ext cx="2497981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lang="zh-CN" altLang="en-US" sz="100"/>
          </a:p>
        </p:txBody>
      </p:sp>
      <p:sp>
        <p:nvSpPr>
          <p:cNvPr id="49" name="TextBox 8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55C62B0D-2FA2-4F91-B1DE-6D457CAB0B6F}"/>
              </a:ext>
            </a:extLst>
          </p:cNvPr>
          <p:cNvSpPr txBox="1"/>
          <p:nvPr/>
        </p:nvSpPr>
        <p:spPr>
          <a:xfrm>
            <a:off x="7641865" y="1445468"/>
            <a:ext cx="31473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说明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B1D92159-7E33-4EB4-9022-629C50CDAB45}"/>
              </a:ext>
            </a:extLst>
          </p:cNvPr>
          <p:cNvSpPr txBox="1"/>
          <p:nvPr/>
        </p:nvSpPr>
        <p:spPr>
          <a:xfrm>
            <a:off x="-1356103" y="1562950"/>
            <a:ext cx="788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rPr>
              <a:t>声音传感器</a:t>
            </a:r>
            <a:endParaRPr lang="en-US" sz="2400" dirty="0">
              <a:solidFill>
                <a:schemeClr val="tx2"/>
              </a:solidFill>
              <a:latin typeface="+mj-lt"/>
              <a:ea typeface="Montserrat Bold" charset="0"/>
              <a:cs typeface="Montserrat Bold" charset="0"/>
            </a:endParaRPr>
          </a:p>
        </p:txBody>
      </p:sp>
      <p:sp>
        <p:nvSpPr>
          <p:cNvPr id="28" name="TextBox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3107196D-3779-45B1-A74B-2261784BC727}"/>
              </a:ext>
            </a:extLst>
          </p:cNvPr>
          <p:cNvSpPr txBox="1"/>
          <p:nvPr/>
        </p:nvSpPr>
        <p:spPr>
          <a:xfrm>
            <a:off x="2263159" y="136338"/>
            <a:ext cx="722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3"/>
                </a:solidFill>
                <a:latin typeface="+mj-lt"/>
              </a:rPr>
              <a:t>声音传感器说明</a:t>
            </a:r>
            <a:endParaRPr lang="en-US" sz="40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2970CB-C83B-4D46-AB97-401FC8611A29}"/>
              </a:ext>
            </a:extLst>
          </p:cNvPr>
          <p:cNvSpPr txBox="1"/>
          <p:nvPr/>
        </p:nvSpPr>
        <p:spPr>
          <a:xfrm>
            <a:off x="6342884" y="2419128"/>
            <a:ext cx="37233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1585F"/>
                </a:solidFill>
              </a:rPr>
              <a:t>声音传感器的作用相当于一个麦克风，可用于接收声波，能感应到声音的振幅。声音传感器模块共有</a:t>
            </a:r>
            <a:r>
              <a:rPr lang="en-US" altLang="zh-CN" sz="2000" dirty="0">
                <a:solidFill>
                  <a:srgbClr val="51585F"/>
                </a:solidFill>
              </a:rPr>
              <a:t>3</a:t>
            </a:r>
            <a:r>
              <a:rPr lang="zh-CN" altLang="en-US" sz="2000" dirty="0">
                <a:solidFill>
                  <a:srgbClr val="51585F"/>
                </a:solidFill>
              </a:rPr>
              <a:t>个引脚，从上到下分别是模拟输出口</a:t>
            </a:r>
            <a:r>
              <a:rPr lang="en-US" altLang="zh-CN" sz="2000" dirty="0">
                <a:solidFill>
                  <a:srgbClr val="51585F"/>
                </a:solidFill>
              </a:rPr>
              <a:t>A0</a:t>
            </a:r>
            <a:r>
              <a:rPr lang="zh-CN" altLang="en-US" sz="2000" dirty="0">
                <a:solidFill>
                  <a:srgbClr val="51585F"/>
                </a:solidFill>
              </a:rPr>
              <a:t>、地线</a:t>
            </a:r>
            <a:r>
              <a:rPr lang="en-US" altLang="zh-CN" sz="2000" dirty="0">
                <a:solidFill>
                  <a:srgbClr val="51585F"/>
                </a:solidFill>
              </a:rPr>
              <a:t>GND</a:t>
            </a:r>
            <a:r>
              <a:rPr lang="zh-CN" altLang="en-US" sz="2000" dirty="0">
                <a:solidFill>
                  <a:srgbClr val="51585F"/>
                </a:solidFill>
              </a:rPr>
              <a:t>、电源</a:t>
            </a:r>
            <a:r>
              <a:rPr lang="en-US" altLang="zh-CN" sz="2000" dirty="0">
                <a:solidFill>
                  <a:srgbClr val="51585F"/>
                </a:solidFill>
              </a:rPr>
              <a:t>VCC</a:t>
            </a:r>
            <a:r>
              <a:rPr lang="zh-CN" altLang="en-US" sz="2000" dirty="0">
                <a:solidFill>
                  <a:srgbClr val="51585F"/>
                </a:solidFill>
              </a:rPr>
              <a:t>。其中模拟输出口</a:t>
            </a:r>
            <a:r>
              <a:rPr lang="en-US" altLang="zh-CN" sz="2000" dirty="0">
                <a:solidFill>
                  <a:srgbClr val="51585F"/>
                </a:solidFill>
              </a:rPr>
              <a:t>A0</a:t>
            </a:r>
            <a:r>
              <a:rPr lang="zh-CN" altLang="en-US" sz="2000" dirty="0">
                <a:solidFill>
                  <a:srgbClr val="51585F"/>
                </a:solidFill>
              </a:rPr>
              <a:t>可实时输出麦克风的电压信号。</a:t>
            </a:r>
            <a:endParaRPr lang="zh-CN" altLang="en-US" sz="2000" dirty="0"/>
          </a:p>
        </p:txBody>
      </p:sp>
      <p:pic>
        <p:nvPicPr>
          <p:cNvPr id="18" name="图片占位符 11" descr="图片包含 墙壁&#10;&#10;描述已自动生成">
            <a:extLst>
              <a:ext uri="{FF2B5EF4-FFF2-40B4-BE49-F238E27FC236}">
                <a16:creationId xmlns:a16="http://schemas.microsoft.com/office/drawing/2014/main" id="{C177D93A-098E-4354-8B80-97F04445D2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2" b="8632"/>
          <a:stretch>
            <a:fillRect/>
          </a:stretch>
        </p:blipFill>
        <p:spPr>
          <a:xfrm>
            <a:off x="821987" y="3035029"/>
            <a:ext cx="3616056" cy="2602799"/>
          </a:xfrm>
          <a:custGeom>
            <a:avLst/>
            <a:gdLst>
              <a:gd name="connsiteX0" fmla="*/ 0 w 2970011"/>
              <a:gd name="connsiteY0" fmla="*/ 0 h 1842760"/>
              <a:gd name="connsiteX1" fmla="*/ 2970011 w 2970011"/>
              <a:gd name="connsiteY1" fmla="*/ 0 h 1842760"/>
              <a:gd name="connsiteX2" fmla="*/ 2970011 w 2970011"/>
              <a:gd name="connsiteY2" fmla="*/ 1842760 h 1842760"/>
              <a:gd name="connsiteX3" fmla="*/ 0 w 2970011"/>
              <a:gd name="connsiteY3" fmla="*/ 1842760 h 184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0011" h="1842760">
                <a:moveTo>
                  <a:pt x="0" y="0"/>
                </a:moveTo>
                <a:lnTo>
                  <a:pt x="2970011" y="0"/>
                </a:lnTo>
                <a:lnTo>
                  <a:pt x="2970011" y="1842760"/>
                </a:lnTo>
                <a:lnTo>
                  <a:pt x="0" y="18427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9177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BF9B9948-80BB-4598-812F-59FEB999C428}"/>
              </a:ext>
            </a:extLst>
          </p:cNvPr>
          <p:cNvSpPr/>
          <p:nvPr/>
        </p:nvSpPr>
        <p:spPr>
          <a:xfrm>
            <a:off x="8391331" y="1650798"/>
            <a:ext cx="3813590" cy="5102048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22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E86B3F50-511B-4677-970D-8FD4F62DB640}"/>
              </a:ext>
            </a:extLst>
          </p:cNvPr>
          <p:cNvSpPr/>
          <p:nvPr/>
        </p:nvSpPr>
        <p:spPr>
          <a:xfrm>
            <a:off x="-35549" y="1598221"/>
            <a:ext cx="3351636" cy="52072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25" name="Rechteck 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3493707" y="1310307"/>
            <a:ext cx="4768186" cy="549511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1905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35" name="Ellipse 3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/>
          <p:nvPr/>
        </p:nvSpPr>
        <p:spPr>
          <a:xfrm>
            <a:off x="3726802" y="1454000"/>
            <a:ext cx="70541" cy="7054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37" name="Straight Connector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CE59C41-1031-4079-9129-61ADB160E88E}"/>
              </a:ext>
            </a:extLst>
          </p:cNvPr>
          <p:cNvCxnSpPr>
            <a:cxnSpLocks/>
          </p:cNvCxnSpPr>
          <p:nvPr/>
        </p:nvCxnSpPr>
        <p:spPr>
          <a:xfrm>
            <a:off x="4713749" y="961705"/>
            <a:ext cx="2497981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lang="zh-CN" altLang="en-US" sz="100"/>
          </a:p>
        </p:txBody>
      </p:sp>
      <p:sp>
        <p:nvSpPr>
          <p:cNvPr id="49" name="TextBox 8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55C62B0D-2FA2-4F91-B1DE-6D457CAB0B6F}"/>
              </a:ext>
            </a:extLst>
          </p:cNvPr>
          <p:cNvSpPr txBox="1"/>
          <p:nvPr/>
        </p:nvSpPr>
        <p:spPr>
          <a:xfrm>
            <a:off x="4713749" y="3896122"/>
            <a:ext cx="31473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10KΩ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电阻说明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矩形 5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AAB61A68-1ECB-4DD7-BB6D-B883BE885902}"/>
              </a:ext>
            </a:extLst>
          </p:cNvPr>
          <p:cNvSpPr/>
          <p:nvPr/>
        </p:nvSpPr>
        <p:spPr>
          <a:xfrm>
            <a:off x="4378989" y="4395795"/>
            <a:ext cx="2997620" cy="179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</a:rPr>
              <a:t>       考虑到模拟口非常敏感空间中的电荷可能会影响到</a:t>
            </a:r>
            <a:r>
              <a:rPr lang="en-US" altLang="zh-CN" sz="1400" dirty="0">
                <a:solidFill>
                  <a:schemeClr val="tx2"/>
                </a:solidFill>
              </a:rPr>
              <a:t>Arduino</a:t>
            </a:r>
            <a:r>
              <a:rPr lang="zh-CN" altLang="en-US" sz="1400" dirty="0">
                <a:solidFill>
                  <a:schemeClr val="tx2"/>
                </a:solidFill>
              </a:rPr>
              <a:t>得数据，所以在这里使用了一个</a:t>
            </a:r>
            <a:r>
              <a:rPr lang="en-US" altLang="zh-CN" sz="1400" dirty="0">
                <a:solidFill>
                  <a:schemeClr val="tx2"/>
                </a:solidFill>
              </a:rPr>
              <a:t>10kΩ</a:t>
            </a:r>
            <a:r>
              <a:rPr lang="zh-CN" altLang="en-US" sz="1400" dirty="0">
                <a:solidFill>
                  <a:schemeClr val="tx2"/>
                </a:solidFill>
              </a:rPr>
              <a:t>的下拉电阻接在引脚</a:t>
            </a:r>
            <a:r>
              <a:rPr lang="en-US" altLang="zh-CN" sz="1400" dirty="0">
                <a:solidFill>
                  <a:schemeClr val="tx2"/>
                </a:solidFill>
              </a:rPr>
              <a:t>A0</a:t>
            </a:r>
            <a:r>
              <a:rPr lang="zh-CN" altLang="en-US" sz="1400" dirty="0">
                <a:solidFill>
                  <a:schemeClr val="tx2"/>
                </a:solidFill>
              </a:rPr>
              <a:t>和</a:t>
            </a:r>
            <a:r>
              <a:rPr lang="en-US" altLang="zh-CN" sz="1400" dirty="0">
                <a:solidFill>
                  <a:schemeClr val="tx2"/>
                </a:solidFill>
              </a:rPr>
              <a:t>GND</a:t>
            </a:r>
            <a:r>
              <a:rPr lang="zh-CN" altLang="en-US" sz="1400" dirty="0">
                <a:solidFill>
                  <a:schemeClr val="tx2"/>
                </a:solidFill>
              </a:rPr>
              <a:t>以来稳定电压，使得空间整个电路更稳定</a:t>
            </a:r>
            <a:r>
              <a:rPr lang="zh-CN" altLang="en-US" sz="2000" dirty="0">
                <a:solidFill>
                  <a:schemeClr val="tx2"/>
                </a:solidFill>
              </a:rPr>
              <a:t>。</a:t>
            </a:r>
          </a:p>
        </p:txBody>
      </p:sp>
      <p:pic>
        <p:nvPicPr>
          <p:cNvPr id="4" name="图片 3" descr="图片包含 电子产品, 电路&#10;&#10;描述已自动生成">
            <a:extLst>
              <a:ext uri="{FF2B5EF4-FFF2-40B4-BE49-F238E27FC236}">
                <a16:creationId xmlns:a16="http://schemas.microsoft.com/office/drawing/2014/main" id="{81E534CA-6DBF-4B33-976C-FF123E97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71" y="2784204"/>
            <a:ext cx="3208868" cy="3903738"/>
          </a:xfrm>
          <a:prstGeom prst="rect">
            <a:avLst/>
          </a:prstGeom>
        </p:spPr>
      </p:pic>
      <p:pic>
        <p:nvPicPr>
          <p:cNvPr id="11" name="图片 10" descr="图片包含 电子产品, 电路&#10;&#10;描述已自动生成">
            <a:extLst>
              <a:ext uri="{FF2B5EF4-FFF2-40B4-BE49-F238E27FC236}">
                <a16:creationId xmlns:a16="http://schemas.microsoft.com/office/drawing/2014/main" id="{6D394CA3-877C-48BC-B5FD-883A945A6D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513" y="2842987"/>
            <a:ext cx="3752487" cy="3909859"/>
          </a:xfrm>
          <a:prstGeom prst="rect">
            <a:avLst/>
          </a:prstGeom>
        </p:spPr>
      </p:pic>
      <p:pic>
        <p:nvPicPr>
          <p:cNvPr id="14" name="图片 13" descr="图片包含 文字&#10;&#10;描述已自动生成">
            <a:extLst>
              <a:ext uri="{FF2B5EF4-FFF2-40B4-BE49-F238E27FC236}">
                <a16:creationId xmlns:a16="http://schemas.microsoft.com/office/drawing/2014/main" id="{58566577-2F8B-4B0A-B185-D36680FCC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390" y="2327372"/>
            <a:ext cx="3461900" cy="1333500"/>
          </a:xfrm>
          <a:prstGeom prst="rect">
            <a:avLst/>
          </a:prstGeom>
        </p:spPr>
      </p:pic>
      <p:sp>
        <p:nvSpPr>
          <p:cNvPr id="21" name="TextBox 2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B1D92159-7E33-4EB4-9022-629C50CDAB45}"/>
              </a:ext>
            </a:extLst>
          </p:cNvPr>
          <p:cNvSpPr txBox="1"/>
          <p:nvPr/>
        </p:nvSpPr>
        <p:spPr>
          <a:xfrm>
            <a:off x="-2398050" y="1940003"/>
            <a:ext cx="788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rPr>
              <a:t>F</a:t>
            </a:r>
            <a:r>
              <a:rPr lang="en-US" altLang="zh-CN" sz="2400" dirty="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rPr>
              <a:t>ritzing </a:t>
            </a:r>
            <a:r>
              <a:rPr lang="zh-CN" altLang="en-US" sz="2400" dirty="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rPr>
              <a:t>线路连接图</a:t>
            </a:r>
            <a:endParaRPr lang="en-US" sz="2400" dirty="0">
              <a:solidFill>
                <a:schemeClr val="tx2"/>
              </a:solidFill>
              <a:latin typeface="+mj-lt"/>
              <a:ea typeface="Montserrat Bold" charset="0"/>
              <a:cs typeface="Montserrat Bold" charset="0"/>
            </a:endParaRPr>
          </a:p>
        </p:txBody>
      </p:sp>
      <p:sp>
        <p:nvSpPr>
          <p:cNvPr id="24" name="TextBox 2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9B675C96-5E5C-496D-8C7D-A1D58A209EE1}"/>
              </a:ext>
            </a:extLst>
          </p:cNvPr>
          <p:cNvSpPr txBox="1"/>
          <p:nvPr/>
        </p:nvSpPr>
        <p:spPr>
          <a:xfrm>
            <a:off x="6227823" y="1980759"/>
            <a:ext cx="788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rPr>
              <a:t>实物线路连接图</a:t>
            </a:r>
            <a:endParaRPr lang="en-US" sz="2400" dirty="0">
              <a:solidFill>
                <a:schemeClr val="tx2"/>
              </a:solidFill>
              <a:latin typeface="+mj-lt"/>
              <a:ea typeface="Montserrat Bold" charset="0"/>
              <a:cs typeface="Montserrat Bold" charset="0"/>
            </a:endParaRPr>
          </a:p>
        </p:txBody>
      </p:sp>
      <p:sp>
        <p:nvSpPr>
          <p:cNvPr id="26" name="TextBox 8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9F30A3FA-5995-4CB1-A519-096764FA912F}"/>
              </a:ext>
            </a:extLst>
          </p:cNvPr>
          <p:cNvSpPr txBox="1"/>
          <p:nvPr/>
        </p:nvSpPr>
        <p:spPr>
          <a:xfrm>
            <a:off x="5270421" y="1756823"/>
            <a:ext cx="31473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接线表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3107196D-3779-45B1-A74B-2261784BC727}"/>
              </a:ext>
            </a:extLst>
          </p:cNvPr>
          <p:cNvSpPr txBox="1"/>
          <p:nvPr/>
        </p:nvSpPr>
        <p:spPr>
          <a:xfrm>
            <a:off x="2263159" y="136338"/>
            <a:ext cx="722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3"/>
                </a:solidFill>
                <a:latin typeface="+mj-lt"/>
              </a:rPr>
              <a:t>线路连接图</a:t>
            </a:r>
            <a:endParaRPr lang="en-US" sz="40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5091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Freeform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2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316800" y="2243280"/>
            <a:ext cx="755839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rgbClr val="C0D2DC">
                    <a:lumMod val="25000"/>
                  </a:srgbClr>
                </a:solidFill>
                <a:effectLst>
                  <a:outerShdw blurRad="127000" dist="50800" dir="2700000" sx="101000" sy="101000" algn="tl" rotWithShape="0">
                    <a:srgbClr val="194E7F">
                      <a:alpha val="40000"/>
                    </a:srgbClr>
                  </a:outerShdw>
                </a:effectLst>
                <a:uLnTx/>
                <a:uFillTx/>
                <a:latin typeface="Bookman Old Style" panose="02050604050505020204" pitchFamily="18" charset="0"/>
                <a:ea typeface="微软雅黑"/>
                <a:cs typeface="+mn-cs"/>
              </a:rPr>
              <a:t>PART THREE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C0D2DC">
                  <a:lumMod val="25000"/>
                </a:srgbClr>
              </a:solidFill>
              <a:effectLst>
                <a:outerShdw blurRad="127000" dist="50800" dir="2700000" sx="101000" sy="101000" algn="tl" rotWithShape="0">
                  <a:srgbClr val="194E7F">
                    <a:alpha val="40000"/>
                  </a:srgbClr>
                </a:outerShdw>
              </a:effectLst>
              <a:uLnTx/>
              <a:uFillTx/>
              <a:latin typeface="Bookman Old Style" panose="02050604050505020204" pitchFamily="18" charset="0"/>
              <a:ea typeface="微软雅黑"/>
              <a:cs typeface="+mn-cs"/>
            </a:endParaRP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/>
          <p:cNvSpPr txBox="1"/>
          <p:nvPr/>
        </p:nvSpPr>
        <p:spPr>
          <a:xfrm>
            <a:off x="2433918" y="3572091"/>
            <a:ext cx="727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600" dirty="0">
                <a:solidFill>
                  <a:srgbClr val="C0D2DC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D2DC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Текст 1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F32AC51A-086B-4410-9516-4D3DE574905E}"/>
              </a:ext>
            </a:extLst>
          </p:cNvPr>
          <p:cNvSpPr txBox="1">
            <a:spLocks/>
          </p:cNvSpPr>
          <p:nvPr/>
        </p:nvSpPr>
        <p:spPr>
          <a:xfrm rot="5400000">
            <a:off x="5988484" y="5536367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5" indent="0" algn="ctr" defTabSz="1809049" rtl="0" eaLnBrk="1" fontAlgn="auto" latinLnBrk="0" hangingPunct="1">
              <a:lnSpc>
                <a:spcPct val="10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2" b="0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441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CLICK TO DISCOVER</a:t>
            </a:r>
          </a:p>
          <a:p>
            <a:pPr marL="0" marR="0" lvl="7" indent="0" algn="ctr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2" b="1" i="0" u="none" strike="noStrike" kern="1200" cap="none" spc="0" normalizeH="0" baseline="0" noProof="0" dirty="0">
              <a:ln>
                <a:noFill/>
              </a:ln>
              <a:solidFill>
                <a:srgbClr val="1441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16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rf0h40k">
      <a:dk1>
        <a:srgbClr val="14416B"/>
      </a:dk1>
      <a:lt1>
        <a:srgbClr val="FFFFFF"/>
      </a:lt1>
      <a:dk2>
        <a:srgbClr val="51585F"/>
      </a:dk2>
      <a:lt2>
        <a:srgbClr val="DCDEE0"/>
      </a:lt2>
      <a:accent1>
        <a:srgbClr val="A0C5D1"/>
      </a:accent1>
      <a:accent2>
        <a:srgbClr val="C4D2EC"/>
      </a:accent2>
      <a:accent3>
        <a:srgbClr val="194E7F"/>
      </a:accent3>
      <a:accent4>
        <a:srgbClr val="CED2D6"/>
      </a:accent4>
      <a:accent5>
        <a:srgbClr val="5C9DA2"/>
      </a:accent5>
      <a:accent6>
        <a:srgbClr val="C0D2DC"/>
      </a:accent6>
      <a:hlink>
        <a:srgbClr val="14416B"/>
      </a:hlink>
      <a:folHlink>
        <a:srgbClr val="FF00FF"/>
      </a:folHlink>
    </a:clrScheme>
    <a:fontScheme name="自定义 25">
      <a:majorFont>
        <a:latin typeface="Bookman Old Style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rf0h40k">
    <a:dk1>
      <a:srgbClr val="14416B"/>
    </a:dk1>
    <a:lt1>
      <a:srgbClr val="FFFFFF"/>
    </a:lt1>
    <a:dk2>
      <a:srgbClr val="51585F"/>
    </a:dk2>
    <a:lt2>
      <a:srgbClr val="DCDEE0"/>
    </a:lt2>
    <a:accent1>
      <a:srgbClr val="A0C5D1"/>
    </a:accent1>
    <a:accent2>
      <a:srgbClr val="C4D2EC"/>
    </a:accent2>
    <a:accent3>
      <a:srgbClr val="194E7F"/>
    </a:accent3>
    <a:accent4>
      <a:srgbClr val="CED2D6"/>
    </a:accent4>
    <a:accent5>
      <a:srgbClr val="5C9DA2"/>
    </a:accent5>
    <a:accent6>
      <a:srgbClr val="C0D2DC"/>
    </a:accent6>
    <a:hlink>
      <a:srgbClr val="14416B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yrf0h40k">
    <a:dk1>
      <a:srgbClr val="14416B"/>
    </a:dk1>
    <a:lt1>
      <a:srgbClr val="FFFFFF"/>
    </a:lt1>
    <a:dk2>
      <a:srgbClr val="51585F"/>
    </a:dk2>
    <a:lt2>
      <a:srgbClr val="DCDEE0"/>
    </a:lt2>
    <a:accent1>
      <a:srgbClr val="A0C5D1"/>
    </a:accent1>
    <a:accent2>
      <a:srgbClr val="C4D2EC"/>
    </a:accent2>
    <a:accent3>
      <a:srgbClr val="194E7F"/>
    </a:accent3>
    <a:accent4>
      <a:srgbClr val="CED2D6"/>
    </a:accent4>
    <a:accent5>
      <a:srgbClr val="5C9DA2"/>
    </a:accent5>
    <a:accent6>
      <a:srgbClr val="C0D2DC"/>
    </a:accent6>
    <a:hlink>
      <a:srgbClr val="14416B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yrf0h40k">
    <a:dk1>
      <a:srgbClr val="14416B"/>
    </a:dk1>
    <a:lt1>
      <a:srgbClr val="FFFFFF"/>
    </a:lt1>
    <a:dk2>
      <a:srgbClr val="51585F"/>
    </a:dk2>
    <a:lt2>
      <a:srgbClr val="DCDEE0"/>
    </a:lt2>
    <a:accent1>
      <a:srgbClr val="A0C5D1"/>
    </a:accent1>
    <a:accent2>
      <a:srgbClr val="C4D2EC"/>
    </a:accent2>
    <a:accent3>
      <a:srgbClr val="194E7F"/>
    </a:accent3>
    <a:accent4>
      <a:srgbClr val="CED2D6"/>
    </a:accent4>
    <a:accent5>
      <a:srgbClr val="5C9DA2"/>
    </a:accent5>
    <a:accent6>
      <a:srgbClr val="C0D2DC"/>
    </a:accent6>
    <a:hlink>
      <a:srgbClr val="14416B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yrf0h40k">
    <a:dk1>
      <a:srgbClr val="14416B"/>
    </a:dk1>
    <a:lt1>
      <a:srgbClr val="FFFFFF"/>
    </a:lt1>
    <a:dk2>
      <a:srgbClr val="51585F"/>
    </a:dk2>
    <a:lt2>
      <a:srgbClr val="DCDEE0"/>
    </a:lt2>
    <a:accent1>
      <a:srgbClr val="A0C5D1"/>
    </a:accent1>
    <a:accent2>
      <a:srgbClr val="C4D2EC"/>
    </a:accent2>
    <a:accent3>
      <a:srgbClr val="194E7F"/>
    </a:accent3>
    <a:accent4>
      <a:srgbClr val="CED2D6"/>
    </a:accent4>
    <a:accent5>
      <a:srgbClr val="5C9DA2"/>
    </a:accent5>
    <a:accent6>
      <a:srgbClr val="C0D2DC"/>
    </a:accent6>
    <a:hlink>
      <a:srgbClr val="14416B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yrf0h40k">
    <a:dk1>
      <a:srgbClr val="14416B"/>
    </a:dk1>
    <a:lt1>
      <a:srgbClr val="FFFFFF"/>
    </a:lt1>
    <a:dk2>
      <a:srgbClr val="51585F"/>
    </a:dk2>
    <a:lt2>
      <a:srgbClr val="DCDEE0"/>
    </a:lt2>
    <a:accent1>
      <a:srgbClr val="A0C5D1"/>
    </a:accent1>
    <a:accent2>
      <a:srgbClr val="C4D2EC"/>
    </a:accent2>
    <a:accent3>
      <a:srgbClr val="194E7F"/>
    </a:accent3>
    <a:accent4>
      <a:srgbClr val="CED2D6"/>
    </a:accent4>
    <a:accent5>
      <a:srgbClr val="5C9DA2"/>
    </a:accent5>
    <a:accent6>
      <a:srgbClr val="C0D2DC"/>
    </a:accent6>
    <a:hlink>
      <a:srgbClr val="14416B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yrf0h40k">
    <a:dk1>
      <a:srgbClr val="14416B"/>
    </a:dk1>
    <a:lt1>
      <a:srgbClr val="FFFFFF"/>
    </a:lt1>
    <a:dk2>
      <a:srgbClr val="51585F"/>
    </a:dk2>
    <a:lt2>
      <a:srgbClr val="DCDEE0"/>
    </a:lt2>
    <a:accent1>
      <a:srgbClr val="A0C5D1"/>
    </a:accent1>
    <a:accent2>
      <a:srgbClr val="C4D2EC"/>
    </a:accent2>
    <a:accent3>
      <a:srgbClr val="194E7F"/>
    </a:accent3>
    <a:accent4>
      <a:srgbClr val="CED2D6"/>
    </a:accent4>
    <a:accent5>
      <a:srgbClr val="5C9DA2"/>
    </a:accent5>
    <a:accent6>
      <a:srgbClr val="C0D2DC"/>
    </a:accent6>
    <a:hlink>
      <a:srgbClr val="14416B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yrf0h40k">
    <a:dk1>
      <a:srgbClr val="14416B"/>
    </a:dk1>
    <a:lt1>
      <a:srgbClr val="FFFFFF"/>
    </a:lt1>
    <a:dk2>
      <a:srgbClr val="51585F"/>
    </a:dk2>
    <a:lt2>
      <a:srgbClr val="DCDEE0"/>
    </a:lt2>
    <a:accent1>
      <a:srgbClr val="A0C5D1"/>
    </a:accent1>
    <a:accent2>
      <a:srgbClr val="C4D2EC"/>
    </a:accent2>
    <a:accent3>
      <a:srgbClr val="194E7F"/>
    </a:accent3>
    <a:accent4>
      <a:srgbClr val="CED2D6"/>
    </a:accent4>
    <a:accent5>
      <a:srgbClr val="5C9DA2"/>
    </a:accent5>
    <a:accent6>
      <a:srgbClr val="C0D2DC"/>
    </a:accent6>
    <a:hlink>
      <a:srgbClr val="14416B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yrf0h40k">
    <a:dk1>
      <a:srgbClr val="14416B"/>
    </a:dk1>
    <a:lt1>
      <a:srgbClr val="FFFFFF"/>
    </a:lt1>
    <a:dk2>
      <a:srgbClr val="51585F"/>
    </a:dk2>
    <a:lt2>
      <a:srgbClr val="DCDEE0"/>
    </a:lt2>
    <a:accent1>
      <a:srgbClr val="A0C5D1"/>
    </a:accent1>
    <a:accent2>
      <a:srgbClr val="C4D2EC"/>
    </a:accent2>
    <a:accent3>
      <a:srgbClr val="194E7F"/>
    </a:accent3>
    <a:accent4>
      <a:srgbClr val="CED2D6"/>
    </a:accent4>
    <a:accent5>
      <a:srgbClr val="5C9DA2"/>
    </a:accent5>
    <a:accent6>
      <a:srgbClr val="C0D2DC"/>
    </a:accent6>
    <a:hlink>
      <a:srgbClr val="14416B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</_7b1dac89e7d195523061f1c0316ecb71>
</e7d195523061f1c0>
</file>

<file path=customXml/itemProps1.xml><?xml version="1.0" encoding="utf-8"?>
<ds:datastoreItem xmlns:ds="http://schemas.openxmlformats.org/officeDocument/2006/customXml" ds:itemID="{84F6E2F7-3802-4948-8051-CA46A06EBFC5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752</Words>
  <Application>Microsoft Office PowerPoint</Application>
  <PresentationFormat>宽屏</PresentationFormat>
  <Paragraphs>115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Lato Black</vt:lpstr>
      <vt:lpstr>微软雅黑</vt:lpstr>
      <vt:lpstr>Arial</vt:lpstr>
      <vt:lpstr>Bookman Old Style</vt:lpstr>
      <vt:lpstr>Calibri</vt:lpstr>
      <vt:lpstr>Century 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益西 卓玛</cp:lastModifiedBy>
  <cp:revision>77</cp:revision>
  <dcterms:created xsi:type="dcterms:W3CDTF">2018-09-16T11:11:46Z</dcterms:created>
  <dcterms:modified xsi:type="dcterms:W3CDTF">2019-07-05T06:27:34Z</dcterms:modified>
</cp:coreProperties>
</file>